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0D3"/>
    <a:srgbClr val="697078"/>
    <a:srgbClr val="4E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707"/>
  </p:normalViewPr>
  <p:slideViewPr>
    <p:cSldViewPr snapToObjects="1">
      <p:cViewPr varScale="1">
        <p:scale>
          <a:sx n="90" d="100"/>
          <a:sy n="90" d="100"/>
        </p:scale>
        <p:origin x="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3372-C556-4678-ADCC-3266A1490628}" type="datetimeFigureOut">
              <a:rPr lang="nb-NO" smtClean="0"/>
              <a:t>26.01.2018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8C22-00AC-4214-B956-F6F3EF5B7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81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05054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 userDrawn="1"/>
        </p:nvSpPr>
        <p:spPr>
          <a:xfrm>
            <a:off x="377" y="3607651"/>
            <a:ext cx="9142868" cy="2635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4293096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4100735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>
          <a:xfrm>
            <a:off x="540068" y="6518975"/>
            <a:ext cx="7920364" cy="192360"/>
          </a:xfr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7647"/>
            <a:ext cx="2057404" cy="530353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28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bg>
      <p:bgPr>
        <a:solidFill>
          <a:srgbClr val="CED0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08851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Bild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62"/>
            <a:ext cx="9144000" cy="601675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2720980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2528619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540068" y="6518975"/>
            <a:ext cx="7920364" cy="192360"/>
          </a:xfr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2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453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1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4644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5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33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8064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0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4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5"/>
          </p:nvPr>
        </p:nvSpPr>
        <p:spPr>
          <a:xfrm>
            <a:off x="4645211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1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20287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3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540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4"/>
          </p:nvPr>
        </p:nvSpPr>
        <p:spPr>
          <a:xfrm>
            <a:off x="4647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5"/>
          </p:nvPr>
        </p:nvSpPr>
        <p:spPr>
          <a:xfrm>
            <a:off x="4644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427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327647"/>
            <a:ext cx="2057404" cy="530353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40068" y="1429020"/>
            <a:ext cx="8064000" cy="24622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68" y="1912859"/>
            <a:ext cx="8064000" cy="42799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98595" y="6359375"/>
            <a:ext cx="210547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697078"/>
                </a:solidFill>
              </a:defRPr>
            </a:lvl1pPr>
          </a:lstStyle>
          <a:p>
            <a:fld id="{0AE548F1-6D36-4902-B57A-69A845AA9B7E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540000" y="18000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ssholder for bunntekst 1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ARRANGEMENT DATO STED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28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8" r:id="rId5"/>
    <p:sldLayoutId id="2147483659" r:id="rId6"/>
    <p:sldLayoutId id="2147483660" r:id="rId7"/>
    <p:sldLayoutId id="2147483661" r:id="rId8"/>
    <p:sldLayoutId id="2147483653" r:id="rId9"/>
    <p:sldLayoutId id="214748365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rgbClr val="828990"/>
        </a:buClr>
        <a:buFont typeface="Arial" pitchFamily="34" charset="0"/>
        <a:buChar char="›"/>
        <a:defRPr sz="1600" kern="1200">
          <a:solidFill>
            <a:srgbClr val="4E576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4E5761"/>
          </a:solidFill>
          <a:latin typeface="+mn-lt"/>
          <a:ea typeface="+mn-ea"/>
          <a:cs typeface="+mn-cs"/>
        </a:defRPr>
      </a:lvl2pPr>
      <a:lvl3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1200" kern="1200">
          <a:solidFill>
            <a:srgbClr val="697078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rgbClr val="697078"/>
          </a:solidFill>
          <a:latin typeface="+mn-lt"/>
          <a:ea typeface="+mn-ea"/>
          <a:cs typeface="+mn-cs"/>
        </a:defRPr>
      </a:lvl4pPr>
      <a:lvl5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800" kern="1200">
          <a:solidFill>
            <a:srgbClr val="6970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/>
              <a:t>ARRANGEMENT DATO STED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294967295"/>
          </p:nvPr>
        </p:nvSpPr>
        <p:spPr>
          <a:xfrm>
            <a:off x="7038975" y="6359525"/>
            <a:ext cx="2105025" cy="122238"/>
          </a:xfrm>
        </p:spPr>
        <p:txBody>
          <a:bodyPr/>
          <a:lstStyle/>
          <a:p>
            <a:fld id="{0AE548F1-6D36-4902-B57A-69A845AA9B7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32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ARRANGEMENT DATO STED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0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5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78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8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24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68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Bjerknes Centre">
      <a:dk1>
        <a:sysClr val="windowText" lastClr="000000"/>
      </a:dk1>
      <a:lt1>
        <a:sysClr val="window" lastClr="FFFFFF"/>
      </a:lt1>
      <a:dk2>
        <a:srgbClr val="007194"/>
      </a:dk2>
      <a:lt2>
        <a:srgbClr val="8FC8FC"/>
      </a:lt2>
      <a:accent1>
        <a:srgbClr val="007194"/>
      </a:accent1>
      <a:accent2>
        <a:srgbClr val="8FC8FC"/>
      </a:accent2>
      <a:accent3>
        <a:srgbClr val="30A1A5"/>
      </a:accent3>
      <a:accent4>
        <a:srgbClr val="30302F"/>
      </a:accent4>
      <a:accent5>
        <a:srgbClr val="810048"/>
      </a:accent5>
      <a:accent6>
        <a:srgbClr val="CA0045"/>
      </a:accent6>
      <a:hlink>
        <a:srgbClr val="CA0045"/>
      </a:hlink>
      <a:folHlink>
        <a:srgbClr val="81004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_PPT_No_logo.potx" id="{008BA1B6-6421-4360-9471-6E9AAAF5A049}" vid="{7731B769-F577-431B-90C4-8FCDDE52CC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</Words>
  <Application>Microsoft Macintosh PowerPoint</Application>
  <PresentationFormat>Skjermfremvisning (4:3)</PresentationFormat>
  <Paragraphs>11</Paragraphs>
  <Slides>10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blank</vt:lpstr>
      <vt:lpstr>think-cell Slide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Gudrun Sylte</dc:creator>
  <cp:lastModifiedBy>Gudrun Sylte</cp:lastModifiedBy>
  <cp:revision>1</cp:revision>
  <dcterms:created xsi:type="dcterms:W3CDTF">2018-01-26T12:36:35Z</dcterms:created>
  <dcterms:modified xsi:type="dcterms:W3CDTF">2018-01-26T12:36:54Z</dcterms:modified>
</cp:coreProperties>
</file>