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A7"/>
    <a:srgbClr val="CED0D3"/>
    <a:srgbClr val="697078"/>
    <a:srgbClr val="4E5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9" autoAdjust="0"/>
    <p:restoredTop sz="94708"/>
  </p:normalViewPr>
  <p:slideViewPr>
    <p:cSldViewPr snapToObjects="1">
      <p:cViewPr>
        <p:scale>
          <a:sx n="170" d="100"/>
          <a:sy n="170" d="100"/>
        </p:scale>
        <p:origin x="656" y="-1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A3372-C556-4678-ADCC-3266A1490628}" type="datetimeFigureOut">
              <a:rPr lang="nb-NO" smtClean="0"/>
              <a:t>21.09.2023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E8C22-00AC-4214-B956-F6F3EF5B7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81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emf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11.jpg"/><Relationship Id="rId10" Type="http://schemas.openxmlformats.org/officeDocument/2006/relationships/image" Target="../media/image9.png"/><Relationship Id="rId4" Type="http://schemas.openxmlformats.org/officeDocument/2006/relationships/image" Target="../media/image5.emf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705054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7" progId="TCLayout.ActiveDocument.1">
                  <p:embed/>
                </p:oleObj>
              </mc:Choice>
              <mc:Fallback>
                <p:oleObj name="think-cell Slide" r:id="rId3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8"/>
          <p:cNvSpPr/>
          <p:nvPr userDrawn="1"/>
        </p:nvSpPr>
        <p:spPr>
          <a:xfrm>
            <a:off x="377" y="3607651"/>
            <a:ext cx="9142868" cy="26352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0068" y="4293096"/>
            <a:ext cx="7772400" cy="692497"/>
          </a:xfrm>
        </p:spPr>
        <p:txBody>
          <a:bodyPr anchor="t" anchorCtr="0"/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40068" y="4100735"/>
            <a:ext cx="7772400" cy="192360"/>
          </a:xfrm>
        </p:spPr>
        <p:txBody>
          <a:bodyPr wrap="square" anchor="b" anchorCtr="0">
            <a:spAutoFit/>
          </a:bodyPr>
          <a:lstStyle>
            <a:lvl1pPr marL="0" indent="0" algn="l">
              <a:buNone/>
              <a:defRPr sz="125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150922"/>
            <a:ext cx="9143245" cy="707078"/>
          </a:xfrm>
          <a:prstGeom prst="rect">
            <a:avLst/>
          </a:prstGeom>
        </p:spPr>
      </p:pic>
      <p:sp>
        <p:nvSpPr>
          <p:cNvPr id="17" name="Plassholder for bunntekst 16"/>
          <p:cNvSpPr>
            <a:spLocks noGrp="1"/>
          </p:cNvSpPr>
          <p:nvPr>
            <p:ph type="ftr" sz="quarter" idx="12"/>
          </p:nvPr>
        </p:nvSpPr>
        <p:spPr>
          <a:xfrm>
            <a:off x="540069" y="6518975"/>
            <a:ext cx="4016526" cy="192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50" cap="all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ARRANGEMENT DATO STED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424A5F-8D32-4A6E-8F5F-199E16A5154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87407" y="6480765"/>
            <a:ext cx="741450" cy="2492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BB09308-7B1A-4477-98EA-D397BF936B4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22014" y="6491418"/>
            <a:ext cx="516459" cy="2492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189295D-63D3-4604-BE39-82AA9C00AF9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648995" y="6555016"/>
            <a:ext cx="954937" cy="10610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225D484-0100-499B-96A2-DBF3589907B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643374" y="6485994"/>
            <a:ext cx="879837" cy="25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2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540000" y="6307200"/>
            <a:ext cx="80640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  <p:pic>
        <p:nvPicPr>
          <p:cNvPr id="8" name="Bilde 20">
            <a:extLst>
              <a:ext uri="{FF2B5EF4-FFF2-40B4-BE49-F238E27FC236}">
                <a16:creationId xmlns:a16="http://schemas.microsoft.com/office/drawing/2014/main" id="{AD2E6718-19A0-4DDF-90F0-8881B6C5D8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87"/>
          <a:stretch/>
        </p:blipFill>
        <p:spPr>
          <a:xfrm>
            <a:off x="1" y="6352074"/>
            <a:ext cx="1343472" cy="505926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35F9E37-461D-43DD-A805-6FE0A11AA6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51956" y="6442823"/>
            <a:ext cx="878400" cy="243696"/>
          </a:xfrm>
          <a:prstGeom prst="rect">
            <a:avLst/>
          </a:prstGeom>
        </p:spPr>
      </p:pic>
      <p:pic>
        <p:nvPicPr>
          <p:cNvPr id="11" name="Bilde 20">
            <a:extLst>
              <a:ext uri="{FF2B5EF4-FFF2-40B4-BE49-F238E27FC236}">
                <a16:creationId xmlns:a16="http://schemas.microsoft.com/office/drawing/2014/main" id="{981F2E49-D8B3-4216-B28D-175DBCC096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46" r="28943"/>
          <a:stretch/>
        </p:blipFill>
        <p:spPr>
          <a:xfrm>
            <a:off x="2587762" y="6399527"/>
            <a:ext cx="786477" cy="505926"/>
          </a:xfrm>
          <a:prstGeom prst="rect">
            <a:avLst/>
          </a:prstGeom>
        </p:spPr>
      </p:pic>
      <p:pic>
        <p:nvPicPr>
          <p:cNvPr id="12" name="Bilde 20">
            <a:extLst>
              <a:ext uri="{FF2B5EF4-FFF2-40B4-BE49-F238E27FC236}">
                <a16:creationId xmlns:a16="http://schemas.microsoft.com/office/drawing/2014/main" id="{985501D2-9D5C-4DBB-9FEA-EC46E998E5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6"/>
          <a:stretch/>
        </p:blipFill>
        <p:spPr>
          <a:xfrm>
            <a:off x="3446247" y="6399527"/>
            <a:ext cx="1209593" cy="5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6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bg>
      <p:bgPr>
        <a:solidFill>
          <a:srgbClr val="CED0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308851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7" progId="TCLayout.ActiveDocument.1">
                  <p:embed/>
                </p:oleObj>
              </mc:Choice>
              <mc:Fallback>
                <p:oleObj name="think-cell Slide" r:id="rId3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Bild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162"/>
            <a:ext cx="9144000" cy="601675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0068" y="2720980"/>
            <a:ext cx="7772400" cy="692497"/>
          </a:xfrm>
        </p:spPr>
        <p:txBody>
          <a:bodyPr anchor="t" anchorCtr="0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40068" y="2528619"/>
            <a:ext cx="7772400" cy="192360"/>
          </a:xfrm>
        </p:spPr>
        <p:txBody>
          <a:bodyPr wrap="square" anchor="b" anchorCtr="0">
            <a:spAutoFit/>
          </a:bodyPr>
          <a:lstStyle>
            <a:lvl1pPr marL="0" indent="0" algn="l">
              <a:buNone/>
              <a:defRPr sz="125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150922"/>
            <a:ext cx="9143245" cy="707078"/>
          </a:xfrm>
          <a:prstGeom prst="rect">
            <a:avLst/>
          </a:prstGeom>
        </p:spPr>
      </p:pic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>
          <a:xfrm>
            <a:off x="540068" y="6518975"/>
            <a:ext cx="4247956" cy="192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50" cap="all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ARRANGEMENT DATO STED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3A2DFE-0F8E-4C18-9FC4-A9F4F5431CC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87407" y="6480765"/>
            <a:ext cx="741450" cy="2492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D0B89D3-3C96-4056-A1BB-14E36948AA0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822014" y="6491418"/>
            <a:ext cx="516459" cy="24928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F32D950-B540-4D19-A9B9-30563952698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648995" y="6555016"/>
            <a:ext cx="954937" cy="10610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08AF5B2-7BFE-481A-9FCA-619F4E6D35E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643374" y="6485994"/>
            <a:ext cx="879837" cy="25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27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40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44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</p:spTree>
    <p:extLst>
      <p:ext uri="{BB962C8B-B14F-4D97-AF65-F5344CB8AC3E}">
        <p14:creationId xmlns:p14="http://schemas.microsoft.com/office/powerpoint/2010/main" val="32453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1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40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44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4644068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458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2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44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40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40068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330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3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44068" y="1912860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40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40068" y="4122774"/>
            <a:ext cx="8064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509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4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44068" y="1912860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40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40068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5"/>
          </p:nvPr>
        </p:nvSpPr>
        <p:spPr>
          <a:xfrm>
            <a:off x="4645211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127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620287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7" progId="TCLayout.ActiveDocument.1">
                  <p:embed/>
                </p:oleObj>
              </mc:Choice>
              <mc:Fallback>
                <p:oleObj name="think-cell Slide" r:id="rId3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3516" y="1935882"/>
            <a:ext cx="3956476" cy="52156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00"/>
              </a:lnSpc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innhold 2"/>
          <p:cNvSpPr>
            <a:spLocks noGrp="1"/>
          </p:cNvSpPr>
          <p:nvPr>
            <p:ph idx="13"/>
          </p:nvPr>
        </p:nvSpPr>
        <p:spPr>
          <a:xfrm>
            <a:off x="540068" y="2590800"/>
            <a:ext cx="3960000" cy="3601974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4"/>
          </p:nvPr>
        </p:nvSpPr>
        <p:spPr>
          <a:xfrm>
            <a:off x="4647516" y="1935882"/>
            <a:ext cx="3956476" cy="52156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00"/>
              </a:lnSpc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5" name="Plassholder for innhold 2"/>
          <p:cNvSpPr>
            <a:spLocks noGrp="1"/>
          </p:cNvSpPr>
          <p:nvPr>
            <p:ph idx="15"/>
          </p:nvPr>
        </p:nvSpPr>
        <p:spPr>
          <a:xfrm>
            <a:off x="4644068" y="2590800"/>
            <a:ext cx="3960000" cy="3601974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</p:spTree>
    <p:extLst>
      <p:ext uri="{BB962C8B-B14F-4D97-AF65-F5344CB8AC3E}">
        <p14:creationId xmlns:p14="http://schemas.microsoft.com/office/powerpoint/2010/main" val="329427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40068" y="1429020"/>
            <a:ext cx="8064000" cy="24622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0068" y="1912859"/>
            <a:ext cx="8064000" cy="42799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98595" y="6359375"/>
            <a:ext cx="210547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697078"/>
                </a:solidFill>
              </a:defRPr>
            </a:lvl1pPr>
          </a:lstStyle>
          <a:p>
            <a:fld id="{0AE548F1-6D36-4902-B57A-69A845AA9B7E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540000" y="1800000"/>
            <a:ext cx="80640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>
            <a:off x="540000" y="6307200"/>
            <a:ext cx="80640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  <p:pic>
        <p:nvPicPr>
          <p:cNvPr id="15" name="Bilde 20">
            <a:extLst>
              <a:ext uri="{FF2B5EF4-FFF2-40B4-BE49-F238E27FC236}">
                <a16:creationId xmlns:a16="http://schemas.microsoft.com/office/drawing/2014/main" id="{6F59E5C3-EFF7-459F-AFEC-AEBAF51A22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87"/>
          <a:stretch/>
        </p:blipFill>
        <p:spPr>
          <a:xfrm>
            <a:off x="1" y="6352074"/>
            <a:ext cx="1343472" cy="505926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7F54FDE2-23B5-4B2A-9B67-0E8638AFEA4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51956" y="6442823"/>
            <a:ext cx="878400" cy="243696"/>
          </a:xfrm>
          <a:prstGeom prst="rect">
            <a:avLst/>
          </a:prstGeom>
        </p:spPr>
      </p:pic>
      <p:pic>
        <p:nvPicPr>
          <p:cNvPr id="17" name="Bilde 20">
            <a:extLst>
              <a:ext uri="{FF2B5EF4-FFF2-40B4-BE49-F238E27FC236}">
                <a16:creationId xmlns:a16="http://schemas.microsoft.com/office/drawing/2014/main" id="{9C4CA1D0-8B8B-412B-954D-4527A239A0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46" r="28943"/>
          <a:stretch/>
        </p:blipFill>
        <p:spPr>
          <a:xfrm>
            <a:off x="2587762" y="6399527"/>
            <a:ext cx="786477" cy="505926"/>
          </a:xfrm>
          <a:prstGeom prst="rect">
            <a:avLst/>
          </a:prstGeom>
        </p:spPr>
      </p:pic>
      <p:pic>
        <p:nvPicPr>
          <p:cNvPr id="18" name="Bilde 20">
            <a:extLst>
              <a:ext uri="{FF2B5EF4-FFF2-40B4-BE49-F238E27FC236}">
                <a16:creationId xmlns:a16="http://schemas.microsoft.com/office/drawing/2014/main" id="{8BCAC0BC-1D15-4185-AA9F-2047B8F780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6"/>
          <a:stretch/>
        </p:blipFill>
        <p:spPr>
          <a:xfrm>
            <a:off x="3446247" y="6399527"/>
            <a:ext cx="1209593" cy="5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3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2" r:id="rId4"/>
    <p:sldLayoutId id="2147483658" r:id="rId5"/>
    <p:sldLayoutId id="2147483659" r:id="rId6"/>
    <p:sldLayoutId id="2147483660" r:id="rId7"/>
    <p:sldLayoutId id="2147483661" r:id="rId8"/>
    <p:sldLayoutId id="2147483653" r:id="rId9"/>
    <p:sldLayoutId id="2147483655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Clr>
          <a:srgbClr val="828990"/>
        </a:buClr>
        <a:buFont typeface="Arial" pitchFamily="34" charset="0"/>
        <a:buChar char="›"/>
        <a:defRPr sz="1600" kern="1200">
          <a:solidFill>
            <a:srgbClr val="4E5761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4E5761"/>
          </a:solidFill>
          <a:latin typeface="+mn-lt"/>
          <a:ea typeface="+mn-ea"/>
          <a:cs typeface="+mn-cs"/>
        </a:defRPr>
      </a:lvl2pPr>
      <a:lvl3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›"/>
        <a:defRPr sz="1200" kern="1200">
          <a:solidFill>
            <a:srgbClr val="697078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rgbClr val="697078"/>
          </a:solidFill>
          <a:latin typeface="+mn-lt"/>
          <a:ea typeface="+mn-ea"/>
          <a:cs typeface="+mn-cs"/>
        </a:defRPr>
      </a:lvl4pPr>
      <a:lvl5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›"/>
        <a:defRPr sz="800" kern="1200">
          <a:solidFill>
            <a:srgbClr val="69707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/>
              <a:t>ARRANGEMENT DATO STED</a:t>
            </a:r>
          </a:p>
        </p:txBody>
      </p:sp>
      <p:sp>
        <p:nvSpPr>
          <p:cNvPr id="2" name="Avrundet rektangel 1">
            <a:extLst>
              <a:ext uri="{FF2B5EF4-FFF2-40B4-BE49-F238E27FC236}">
                <a16:creationId xmlns:a16="http://schemas.microsoft.com/office/drawing/2014/main" id="{7686E103-619E-DE17-337F-111F21CE3834}"/>
              </a:ext>
            </a:extLst>
          </p:cNvPr>
          <p:cNvSpPr/>
          <p:nvPr/>
        </p:nvSpPr>
        <p:spPr>
          <a:xfrm>
            <a:off x="6804248" y="6486155"/>
            <a:ext cx="576064" cy="257999"/>
          </a:xfrm>
          <a:prstGeom prst="roundRect">
            <a:avLst/>
          </a:prstGeom>
          <a:solidFill>
            <a:srgbClr val="00A2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7563" indent="-1630363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5125" indent="-326072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275" indent="-489267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1838" indent="-6523038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B948347-701D-D2D8-18E0-CB87205B8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5700" y="6453336"/>
            <a:ext cx="273159" cy="29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2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740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ARRANGEMENT DATO STED</a:t>
            </a:r>
            <a:endParaRPr lang="nb-NO" dirty="0"/>
          </a:p>
        </p:txBody>
      </p:sp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E0917B9B-2EC0-03E8-1AD0-FDCF364B2CE7}"/>
              </a:ext>
            </a:extLst>
          </p:cNvPr>
          <p:cNvSpPr/>
          <p:nvPr/>
        </p:nvSpPr>
        <p:spPr>
          <a:xfrm>
            <a:off x="6804248" y="6486155"/>
            <a:ext cx="576064" cy="257999"/>
          </a:xfrm>
          <a:prstGeom prst="roundRect">
            <a:avLst/>
          </a:prstGeom>
          <a:solidFill>
            <a:srgbClr val="00A2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7563" indent="-1630363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5125" indent="-326072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275" indent="-489267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1838" indent="-6523038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013BE89A-0A91-3401-9908-02FDCBAD2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5700" y="6453336"/>
            <a:ext cx="273159" cy="29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559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7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78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18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5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24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684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Bjerknes Centre">
      <a:dk1>
        <a:sysClr val="windowText" lastClr="000000"/>
      </a:dk1>
      <a:lt1>
        <a:sysClr val="window" lastClr="FFFFFF"/>
      </a:lt1>
      <a:dk2>
        <a:srgbClr val="007194"/>
      </a:dk2>
      <a:lt2>
        <a:srgbClr val="8FC8FC"/>
      </a:lt2>
      <a:accent1>
        <a:srgbClr val="007194"/>
      </a:accent1>
      <a:accent2>
        <a:srgbClr val="8FC8FC"/>
      </a:accent2>
      <a:accent3>
        <a:srgbClr val="30A1A5"/>
      </a:accent3>
      <a:accent4>
        <a:srgbClr val="30302F"/>
      </a:accent4>
      <a:accent5>
        <a:srgbClr val="810048"/>
      </a:accent5>
      <a:accent6>
        <a:srgbClr val="CA0045"/>
      </a:accent6>
      <a:hlink>
        <a:srgbClr val="CA0045"/>
      </a:hlink>
      <a:folHlink>
        <a:srgbClr val="810048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erknes_PPT_v2.potx" id="{598BCA67-136E-490C-AEA3-9B6A74BD289D}" vid="{47A6FFF1-7BD6-4956-8C11-919887083D9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14</Words>
  <Application>Microsoft Macintosh PowerPoint</Application>
  <PresentationFormat>Skjermfremvisning (4:3)</PresentationFormat>
  <Paragraphs>10</Paragraphs>
  <Slides>10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blank</vt:lpstr>
      <vt:lpstr>think-cell Slide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Ellen Viste</dc:creator>
  <cp:lastModifiedBy>Ellen Viste</cp:lastModifiedBy>
  <cp:revision>2</cp:revision>
  <dcterms:created xsi:type="dcterms:W3CDTF">2019-06-05T13:39:53Z</dcterms:created>
  <dcterms:modified xsi:type="dcterms:W3CDTF">2023-09-21T11:47:40Z</dcterms:modified>
</cp:coreProperties>
</file>