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custDataLst>
    <p:tags r:id="rId13"/>
  </p:custDataLst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A2A7"/>
    <a:srgbClr val="CED0D3"/>
    <a:srgbClr val="697078"/>
    <a:srgbClr val="4E57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229" autoAdjust="0"/>
    <p:restoredTop sz="94708"/>
  </p:normalViewPr>
  <p:slideViewPr>
    <p:cSldViewPr snapToObjects="1">
      <p:cViewPr>
        <p:scale>
          <a:sx n="170" d="100"/>
          <a:sy n="170" d="100"/>
        </p:scale>
        <p:origin x="656" y="-15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6A3372-C556-4678-ADCC-3266A1490628}" type="datetimeFigureOut">
              <a:rPr lang="nb-NO" smtClean="0"/>
              <a:t>21.09.2023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9E8C22-00AC-4214-B956-F6F3EF5B7FE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408109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oleObject" Target="../embeddings/oleObject1.bin"/><Relationship Id="rId7" Type="http://schemas.openxmlformats.org/officeDocument/2006/relationships/image" Target="../media/image7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2.xml"/><Relationship Id="rId6" Type="http://schemas.openxmlformats.org/officeDocument/2006/relationships/image" Target="../media/image1.png"/><Relationship Id="rId5" Type="http://schemas.openxmlformats.org/officeDocument/2006/relationships/image" Target="../media/image6.png"/><Relationship Id="rId10" Type="http://schemas.openxmlformats.org/officeDocument/2006/relationships/image" Target="../media/image10.png"/><Relationship Id="rId4" Type="http://schemas.openxmlformats.org/officeDocument/2006/relationships/image" Target="../media/image5.emf"/><Relationship Id="rId9" Type="http://schemas.openxmlformats.org/officeDocument/2006/relationships/image" Target="../media/image9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oleObject" Target="../embeddings/oleObject2.bin"/><Relationship Id="rId7" Type="http://schemas.openxmlformats.org/officeDocument/2006/relationships/image" Target="../media/image1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Relationship Id="rId6" Type="http://schemas.openxmlformats.org/officeDocument/2006/relationships/image" Target="../media/image6.png"/><Relationship Id="rId11" Type="http://schemas.openxmlformats.org/officeDocument/2006/relationships/image" Target="../media/image10.png"/><Relationship Id="rId5" Type="http://schemas.openxmlformats.org/officeDocument/2006/relationships/image" Target="../media/image11.jpg"/><Relationship Id="rId10" Type="http://schemas.openxmlformats.org/officeDocument/2006/relationships/image" Target="../media/image9.png"/><Relationship Id="rId4" Type="http://schemas.openxmlformats.org/officeDocument/2006/relationships/image" Target="../media/image5.emf"/><Relationship Id="rId9" Type="http://schemas.openxmlformats.org/officeDocument/2006/relationships/image" Target="../media/image8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4.xml"/><Relationship Id="rId4" Type="http://schemas.openxmlformats.org/officeDocument/2006/relationships/image" Target="../media/image5.emf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tellysbil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Objekt 9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370505449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52" imgH="357" progId="TCLayout.ActiveDocument.1">
                  <p:embed/>
                </p:oleObj>
              </mc:Choice>
              <mc:Fallback>
                <p:oleObj name="think-cell Slide" r:id="rId3" imgW="352" imgH="357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ktangel 8"/>
          <p:cNvSpPr/>
          <p:nvPr userDrawn="1"/>
        </p:nvSpPr>
        <p:spPr>
          <a:xfrm>
            <a:off x="377" y="3607651"/>
            <a:ext cx="9142868" cy="26352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540068" y="4293096"/>
            <a:ext cx="7772400" cy="692497"/>
          </a:xfrm>
        </p:spPr>
        <p:txBody>
          <a:bodyPr anchor="t" anchorCtr="0"/>
          <a:lstStyle>
            <a:lvl1pPr algn="l">
              <a:defRPr sz="4500">
                <a:solidFill>
                  <a:schemeClr val="tx1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540068" y="4100735"/>
            <a:ext cx="7772400" cy="192360"/>
          </a:xfrm>
        </p:spPr>
        <p:txBody>
          <a:bodyPr wrap="square" anchor="b" anchorCtr="0">
            <a:spAutoFit/>
          </a:bodyPr>
          <a:lstStyle>
            <a:lvl1pPr marL="0" indent="0" algn="l">
              <a:buNone/>
              <a:defRPr sz="125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  <a:endParaRPr lang="nb-NO" dirty="0"/>
          </a:p>
        </p:txBody>
      </p:sp>
      <p:pic>
        <p:nvPicPr>
          <p:cNvPr id="7" name="Bilde 6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" y="6150922"/>
            <a:ext cx="9143245" cy="707078"/>
          </a:xfrm>
          <a:prstGeom prst="rect">
            <a:avLst/>
          </a:prstGeom>
        </p:spPr>
      </p:pic>
      <p:sp>
        <p:nvSpPr>
          <p:cNvPr id="17" name="Plassholder for bunntekst 16"/>
          <p:cNvSpPr>
            <a:spLocks noGrp="1"/>
          </p:cNvSpPr>
          <p:nvPr>
            <p:ph type="ftr" sz="quarter" idx="12"/>
          </p:nvPr>
        </p:nvSpPr>
        <p:spPr>
          <a:xfrm>
            <a:off x="540069" y="6518975"/>
            <a:ext cx="4016526" cy="1923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 sz="1250" cap="all" baseline="0">
                <a:solidFill>
                  <a:schemeClr val="bg1"/>
                </a:solidFill>
              </a:defRPr>
            </a:lvl1pPr>
          </a:lstStyle>
          <a:p>
            <a:r>
              <a:rPr lang="nb-NO" dirty="0"/>
              <a:t>ARRANGEMENT DATO STED</a:t>
            </a:r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0" y="0"/>
            <a:ext cx="9144000" cy="713232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19424A5F-8D32-4A6E-8F5F-199E16A51540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4587407" y="6480765"/>
            <a:ext cx="741450" cy="249280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FBB09308-7B1A-4477-98EA-D397BF936B4E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6822014" y="6491418"/>
            <a:ext cx="516459" cy="249280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B189295D-63D3-4604-BE39-82AA9C00AF95}"/>
              </a:ext>
            </a:extLst>
          </p:cNvPr>
          <p:cNvPicPr>
            <a:picLocks noChangeAspect="1"/>
          </p:cNvPicPr>
          <p:nvPr userDrawn="1"/>
        </p:nvPicPr>
        <p:blipFill>
          <a:blip r:embed="rId9"/>
          <a:stretch>
            <a:fillRect/>
          </a:stretch>
        </p:blipFill>
        <p:spPr>
          <a:xfrm>
            <a:off x="7648995" y="6555016"/>
            <a:ext cx="954937" cy="106104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7225D484-0100-499B-96A2-DBF3589907B3}"/>
              </a:ext>
            </a:extLst>
          </p:cNvPr>
          <p:cNvPicPr>
            <a:picLocks noChangeAspect="1"/>
          </p:cNvPicPr>
          <p:nvPr userDrawn="1"/>
        </p:nvPicPr>
        <p:blipFill>
          <a:blip r:embed="rId10"/>
          <a:stretch>
            <a:fillRect/>
          </a:stretch>
        </p:blipFill>
        <p:spPr>
          <a:xfrm>
            <a:off x="5643374" y="6485994"/>
            <a:ext cx="879837" cy="2520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87225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548F1-6D36-4902-B57A-69A845AA9B7E}" type="slidenum">
              <a:rPr lang="nb-NO" smtClean="0"/>
              <a:t>‹#›</a:t>
            </a:fld>
            <a:endParaRPr lang="nb-NO"/>
          </a:p>
        </p:txBody>
      </p:sp>
      <p:cxnSp>
        <p:nvCxnSpPr>
          <p:cNvPr id="6" name="Rett linje 5"/>
          <p:cNvCxnSpPr/>
          <p:nvPr userDrawn="1"/>
        </p:nvCxnSpPr>
        <p:spPr>
          <a:xfrm>
            <a:off x="540000" y="6307200"/>
            <a:ext cx="8064000" cy="0"/>
          </a:xfrm>
          <a:prstGeom prst="line">
            <a:avLst/>
          </a:prstGeom>
          <a:ln w="10800">
            <a:solidFill>
              <a:srgbClr val="CED0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44000" cy="713232"/>
          </a:xfrm>
          <a:prstGeom prst="rect">
            <a:avLst/>
          </a:prstGeom>
        </p:spPr>
      </p:pic>
      <p:pic>
        <p:nvPicPr>
          <p:cNvPr id="8" name="Bilde 20">
            <a:extLst>
              <a:ext uri="{FF2B5EF4-FFF2-40B4-BE49-F238E27FC236}">
                <a16:creationId xmlns:a16="http://schemas.microsoft.com/office/drawing/2014/main" id="{AD2E6718-19A0-4DDF-90F0-8881B6C5D8F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5987"/>
          <a:stretch/>
        </p:blipFill>
        <p:spPr>
          <a:xfrm>
            <a:off x="1" y="6352074"/>
            <a:ext cx="1343472" cy="505926"/>
          </a:xfrm>
          <a:prstGeom prst="rect">
            <a:avLst/>
          </a:prstGeom>
        </p:spPr>
      </p:pic>
      <p:pic>
        <p:nvPicPr>
          <p:cNvPr id="10" name="Graphic 9">
            <a:extLst>
              <a:ext uri="{FF2B5EF4-FFF2-40B4-BE49-F238E27FC236}">
                <a16:creationId xmlns:a16="http://schemas.microsoft.com/office/drawing/2014/main" id="{135F9E37-461D-43DD-A805-6FE0A11AA65E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551956" y="6442823"/>
            <a:ext cx="878400" cy="243696"/>
          </a:xfrm>
          <a:prstGeom prst="rect">
            <a:avLst/>
          </a:prstGeom>
        </p:spPr>
      </p:pic>
      <p:pic>
        <p:nvPicPr>
          <p:cNvPr id="11" name="Bilde 20">
            <a:extLst>
              <a:ext uri="{FF2B5EF4-FFF2-40B4-BE49-F238E27FC236}">
                <a16:creationId xmlns:a16="http://schemas.microsoft.com/office/drawing/2014/main" id="{981F2E49-D8B3-4216-B28D-175DBCC0968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146" r="28943"/>
          <a:stretch/>
        </p:blipFill>
        <p:spPr>
          <a:xfrm>
            <a:off x="2587762" y="6399527"/>
            <a:ext cx="786477" cy="505926"/>
          </a:xfrm>
          <a:prstGeom prst="rect">
            <a:avLst/>
          </a:prstGeom>
        </p:spPr>
      </p:pic>
      <p:pic>
        <p:nvPicPr>
          <p:cNvPr id="12" name="Bilde 20">
            <a:extLst>
              <a:ext uri="{FF2B5EF4-FFF2-40B4-BE49-F238E27FC236}">
                <a16:creationId xmlns:a16="http://schemas.microsoft.com/office/drawing/2014/main" id="{985501D2-9D5C-4DBB-9FEA-EC46E998E50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376"/>
          <a:stretch/>
        </p:blipFill>
        <p:spPr>
          <a:xfrm>
            <a:off x="3446247" y="6399527"/>
            <a:ext cx="1209593" cy="505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54686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tellysbilde #2">
    <p:bg>
      <p:bgPr>
        <a:solidFill>
          <a:srgbClr val="CED0D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Objekt 9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730885178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52" imgH="357" progId="TCLayout.ActiveDocument.1">
                  <p:embed/>
                </p:oleObj>
              </mc:Choice>
              <mc:Fallback>
                <p:oleObj name="think-cell Slide" r:id="rId3" imgW="352" imgH="357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1" name="Bilde 10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75162"/>
            <a:ext cx="9144000" cy="6016752"/>
          </a:xfrm>
          <a:prstGeom prst="rect">
            <a:avLst/>
          </a:prstGeom>
        </p:spPr>
      </p:pic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540068" y="2720980"/>
            <a:ext cx="7772400" cy="692497"/>
          </a:xfrm>
        </p:spPr>
        <p:txBody>
          <a:bodyPr anchor="t" anchorCtr="0"/>
          <a:lstStyle>
            <a:lvl1pPr algn="l">
              <a:defRPr sz="4500"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540068" y="2528619"/>
            <a:ext cx="7772400" cy="192360"/>
          </a:xfrm>
        </p:spPr>
        <p:txBody>
          <a:bodyPr wrap="square" anchor="b" anchorCtr="0">
            <a:spAutoFit/>
          </a:bodyPr>
          <a:lstStyle>
            <a:lvl1pPr marL="0" indent="0" algn="l">
              <a:buNone/>
              <a:defRPr sz="1250" cap="all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  <a:endParaRPr lang="nb-NO" dirty="0"/>
          </a:p>
        </p:txBody>
      </p:sp>
      <p:pic>
        <p:nvPicPr>
          <p:cNvPr id="7" name="Bilde 6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" y="6150922"/>
            <a:ext cx="9143245" cy="707078"/>
          </a:xfrm>
          <a:prstGeom prst="rect">
            <a:avLst/>
          </a:prstGeom>
        </p:spPr>
      </p:pic>
      <p:sp>
        <p:nvSpPr>
          <p:cNvPr id="17" name="Plassholder for bunntekst 16"/>
          <p:cNvSpPr>
            <a:spLocks noGrp="1"/>
          </p:cNvSpPr>
          <p:nvPr>
            <p:ph type="ftr" sz="quarter" idx="11"/>
          </p:nvPr>
        </p:nvSpPr>
        <p:spPr>
          <a:xfrm>
            <a:off x="540068" y="6518975"/>
            <a:ext cx="4247956" cy="1923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 sz="1250" cap="all" baseline="0">
                <a:solidFill>
                  <a:schemeClr val="bg1"/>
                </a:solidFill>
              </a:defRPr>
            </a:lvl1pPr>
          </a:lstStyle>
          <a:p>
            <a:r>
              <a:rPr lang="nb-NO" dirty="0"/>
              <a:t>ARRANGEMENT DATO STED</a:t>
            </a:r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0" y="0"/>
            <a:ext cx="9144000" cy="713232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7B3A2DFE-0F8E-4C18-9FC4-A9F4F5431CCA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4587407" y="6480765"/>
            <a:ext cx="741450" cy="249280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1D0B89D3-3C96-4056-A1BB-14E36948AA0F}"/>
              </a:ext>
            </a:extLst>
          </p:cNvPr>
          <p:cNvPicPr>
            <a:picLocks noChangeAspect="1"/>
          </p:cNvPicPr>
          <p:nvPr userDrawn="1"/>
        </p:nvPicPr>
        <p:blipFill>
          <a:blip r:embed="rId9"/>
          <a:stretch>
            <a:fillRect/>
          </a:stretch>
        </p:blipFill>
        <p:spPr>
          <a:xfrm>
            <a:off x="6822014" y="6491418"/>
            <a:ext cx="516459" cy="249280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1F32D950-B540-4D19-A9B9-30563952698F}"/>
              </a:ext>
            </a:extLst>
          </p:cNvPr>
          <p:cNvPicPr>
            <a:picLocks noChangeAspect="1"/>
          </p:cNvPicPr>
          <p:nvPr userDrawn="1"/>
        </p:nvPicPr>
        <p:blipFill>
          <a:blip r:embed="rId10"/>
          <a:stretch>
            <a:fillRect/>
          </a:stretch>
        </p:blipFill>
        <p:spPr>
          <a:xfrm>
            <a:off x="7648995" y="6555016"/>
            <a:ext cx="954937" cy="106104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C08AF5B2-7BFE-481A-9FCA-619F4E6D35EE}"/>
              </a:ext>
            </a:extLst>
          </p:cNvPr>
          <p:cNvPicPr>
            <a:picLocks noChangeAspect="1"/>
          </p:cNvPicPr>
          <p:nvPr userDrawn="1"/>
        </p:nvPicPr>
        <p:blipFill>
          <a:blip r:embed="rId11"/>
          <a:stretch>
            <a:fillRect/>
          </a:stretch>
        </p:blipFill>
        <p:spPr>
          <a:xfrm>
            <a:off x="5643374" y="6485994"/>
            <a:ext cx="879837" cy="2520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7155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Rediger tekststiler i malen
Andre nivå
Tredje nivå
Fjerde nivå
Femte nivå</a:t>
            </a: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548F1-6D36-4902-B57A-69A845AA9B7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222740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548F1-6D36-4902-B57A-69A845AA9B7E}" type="slidenum">
              <a:rPr lang="nb-NO" smtClean="0"/>
              <a:t>‹#›</a:t>
            </a:fld>
            <a:endParaRPr lang="nb-NO"/>
          </a:p>
        </p:txBody>
      </p:sp>
      <p:sp>
        <p:nvSpPr>
          <p:cNvPr id="8" name="Plassholder for innhold 2"/>
          <p:cNvSpPr>
            <a:spLocks noGrp="1"/>
          </p:cNvSpPr>
          <p:nvPr>
            <p:ph idx="1"/>
          </p:nvPr>
        </p:nvSpPr>
        <p:spPr>
          <a:xfrm>
            <a:off x="540068" y="1912859"/>
            <a:ext cx="3960000" cy="4279915"/>
          </a:xfrm>
        </p:spPr>
        <p:txBody>
          <a:bodyPr/>
          <a:lstStyle/>
          <a:p>
            <a:pPr lvl="0"/>
            <a:r>
              <a:rPr lang="nb-NO"/>
              <a:t>Rediger tekststiler i malen
Andre nivå
Tredje nivå
Fjerde nivå
Femte nivå</a:t>
            </a:r>
          </a:p>
        </p:txBody>
      </p:sp>
      <p:sp>
        <p:nvSpPr>
          <p:cNvPr id="9" name="Plassholder for innhold 2"/>
          <p:cNvSpPr>
            <a:spLocks noGrp="1"/>
          </p:cNvSpPr>
          <p:nvPr>
            <p:ph idx="13"/>
          </p:nvPr>
        </p:nvSpPr>
        <p:spPr>
          <a:xfrm>
            <a:off x="4644068" y="1912859"/>
            <a:ext cx="3960000" cy="4279915"/>
          </a:xfrm>
        </p:spPr>
        <p:txBody>
          <a:bodyPr/>
          <a:lstStyle/>
          <a:p>
            <a:pPr lvl="0"/>
            <a:r>
              <a:rPr lang="nb-NO"/>
              <a:t>Rediger tekststiler i malen
Andre nivå
Tredje nivå
Fjerde nivå
Femte nivå</a:t>
            </a:r>
          </a:p>
        </p:txBody>
      </p:sp>
    </p:spTree>
    <p:extLst>
      <p:ext uri="{BB962C8B-B14F-4D97-AF65-F5344CB8AC3E}">
        <p14:creationId xmlns:p14="http://schemas.microsoft.com/office/powerpoint/2010/main" val="32453905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3 innholdsdeler [#1]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548F1-6D36-4902-B57A-69A845AA9B7E}" type="slidenum">
              <a:rPr lang="nb-NO" smtClean="0"/>
              <a:t>‹#›</a:t>
            </a:fld>
            <a:endParaRPr lang="nb-NO"/>
          </a:p>
        </p:txBody>
      </p:sp>
      <p:sp>
        <p:nvSpPr>
          <p:cNvPr id="8" name="Plassholder for innhold 2"/>
          <p:cNvSpPr>
            <a:spLocks noGrp="1"/>
          </p:cNvSpPr>
          <p:nvPr>
            <p:ph idx="1"/>
          </p:nvPr>
        </p:nvSpPr>
        <p:spPr>
          <a:xfrm>
            <a:off x="540068" y="1912859"/>
            <a:ext cx="3960000" cy="4279915"/>
          </a:xfrm>
        </p:spPr>
        <p:txBody>
          <a:bodyPr/>
          <a:lstStyle/>
          <a:p>
            <a:pPr lvl="0"/>
            <a:r>
              <a:rPr lang="nb-NO"/>
              <a:t>Rediger tekststiler i malen
Andre nivå
Tredje nivå
Fjerde nivå
Femte nivå</a:t>
            </a:r>
          </a:p>
        </p:txBody>
      </p:sp>
      <p:sp>
        <p:nvSpPr>
          <p:cNvPr id="9" name="Plassholder for innhold 2"/>
          <p:cNvSpPr>
            <a:spLocks noGrp="1"/>
          </p:cNvSpPr>
          <p:nvPr>
            <p:ph idx="13"/>
          </p:nvPr>
        </p:nvSpPr>
        <p:spPr>
          <a:xfrm>
            <a:off x="4644068" y="1912859"/>
            <a:ext cx="3960000" cy="2070000"/>
          </a:xfrm>
        </p:spPr>
        <p:txBody>
          <a:bodyPr/>
          <a:lstStyle/>
          <a:p>
            <a:pPr lvl="0"/>
            <a:r>
              <a:rPr lang="nb-NO"/>
              <a:t>Rediger tekststiler i malen
Andre nivå
Tredje nivå
Fjerde nivå
Femte nivå</a:t>
            </a:r>
            <a:endParaRPr lang="nb-NO" dirty="0"/>
          </a:p>
        </p:txBody>
      </p:sp>
      <p:sp>
        <p:nvSpPr>
          <p:cNvPr id="11" name="Plassholder for innhold 2"/>
          <p:cNvSpPr>
            <a:spLocks noGrp="1"/>
          </p:cNvSpPr>
          <p:nvPr>
            <p:ph idx="14"/>
          </p:nvPr>
        </p:nvSpPr>
        <p:spPr>
          <a:xfrm>
            <a:off x="4644068" y="4122774"/>
            <a:ext cx="3960000" cy="2070000"/>
          </a:xfrm>
        </p:spPr>
        <p:txBody>
          <a:bodyPr/>
          <a:lstStyle/>
          <a:p>
            <a:pPr lvl="0"/>
            <a:r>
              <a:rPr lang="nb-NO"/>
              <a:t>Rediger tekststiler i malen
Andre nivå
Tredje nivå
Fjerde nivå
Femte nivå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2145823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3 innholdsdeler [#2]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548F1-6D36-4902-B57A-69A845AA9B7E}" type="slidenum">
              <a:rPr lang="nb-NO" smtClean="0"/>
              <a:t>‹#›</a:t>
            </a:fld>
            <a:endParaRPr lang="nb-NO"/>
          </a:p>
        </p:txBody>
      </p:sp>
      <p:sp>
        <p:nvSpPr>
          <p:cNvPr id="8" name="Plassholder for innhold 2"/>
          <p:cNvSpPr>
            <a:spLocks noGrp="1"/>
          </p:cNvSpPr>
          <p:nvPr>
            <p:ph idx="1"/>
          </p:nvPr>
        </p:nvSpPr>
        <p:spPr>
          <a:xfrm>
            <a:off x="4644068" y="1912859"/>
            <a:ext cx="3960000" cy="4279915"/>
          </a:xfrm>
        </p:spPr>
        <p:txBody>
          <a:bodyPr/>
          <a:lstStyle/>
          <a:p>
            <a:pPr lvl="0"/>
            <a:r>
              <a:rPr lang="nb-NO"/>
              <a:t>Rediger tekststiler i malen
Andre nivå
Tredje nivå
Fjerde nivå
Femte nivå</a:t>
            </a:r>
          </a:p>
        </p:txBody>
      </p:sp>
      <p:sp>
        <p:nvSpPr>
          <p:cNvPr id="9" name="Plassholder for innhold 2"/>
          <p:cNvSpPr>
            <a:spLocks noGrp="1"/>
          </p:cNvSpPr>
          <p:nvPr>
            <p:ph idx="13"/>
          </p:nvPr>
        </p:nvSpPr>
        <p:spPr>
          <a:xfrm>
            <a:off x="540068" y="1912859"/>
            <a:ext cx="3960000" cy="2070000"/>
          </a:xfrm>
        </p:spPr>
        <p:txBody>
          <a:bodyPr/>
          <a:lstStyle/>
          <a:p>
            <a:pPr lvl="0"/>
            <a:r>
              <a:rPr lang="nb-NO"/>
              <a:t>Rediger tekststiler i malen
Andre nivå
Tredje nivå
Fjerde nivå
Femte nivå</a:t>
            </a:r>
            <a:endParaRPr lang="nb-NO" dirty="0"/>
          </a:p>
        </p:txBody>
      </p:sp>
      <p:sp>
        <p:nvSpPr>
          <p:cNvPr id="11" name="Plassholder for innhold 2"/>
          <p:cNvSpPr>
            <a:spLocks noGrp="1"/>
          </p:cNvSpPr>
          <p:nvPr>
            <p:ph idx="14"/>
          </p:nvPr>
        </p:nvSpPr>
        <p:spPr>
          <a:xfrm>
            <a:off x="540068" y="4122774"/>
            <a:ext cx="3960000" cy="2070000"/>
          </a:xfrm>
        </p:spPr>
        <p:txBody>
          <a:bodyPr/>
          <a:lstStyle/>
          <a:p>
            <a:pPr lvl="0"/>
            <a:r>
              <a:rPr lang="nb-NO"/>
              <a:t>Rediger tekststiler i malen
Andre nivå
Tredje nivå
Fjerde nivå
Femte nivå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853305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3 innholdsdeler [#3]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548F1-6D36-4902-B57A-69A845AA9B7E}" type="slidenum">
              <a:rPr lang="nb-NO" smtClean="0"/>
              <a:t>‹#›</a:t>
            </a:fld>
            <a:endParaRPr lang="nb-NO"/>
          </a:p>
        </p:txBody>
      </p:sp>
      <p:sp>
        <p:nvSpPr>
          <p:cNvPr id="8" name="Plassholder for innhold 2"/>
          <p:cNvSpPr>
            <a:spLocks noGrp="1"/>
          </p:cNvSpPr>
          <p:nvPr>
            <p:ph idx="1"/>
          </p:nvPr>
        </p:nvSpPr>
        <p:spPr>
          <a:xfrm>
            <a:off x="4644068" y="1912860"/>
            <a:ext cx="3960000" cy="2070000"/>
          </a:xfrm>
        </p:spPr>
        <p:txBody>
          <a:bodyPr/>
          <a:lstStyle/>
          <a:p>
            <a:pPr lvl="0"/>
            <a:r>
              <a:rPr lang="nb-NO"/>
              <a:t>Rediger tekststiler i malen
Andre nivå
Tredje nivå
Fjerde nivå
Femte nivå</a:t>
            </a:r>
          </a:p>
        </p:txBody>
      </p:sp>
      <p:sp>
        <p:nvSpPr>
          <p:cNvPr id="9" name="Plassholder for innhold 2"/>
          <p:cNvSpPr>
            <a:spLocks noGrp="1"/>
          </p:cNvSpPr>
          <p:nvPr>
            <p:ph idx="13"/>
          </p:nvPr>
        </p:nvSpPr>
        <p:spPr>
          <a:xfrm>
            <a:off x="540068" y="1912859"/>
            <a:ext cx="3960000" cy="2070000"/>
          </a:xfrm>
        </p:spPr>
        <p:txBody>
          <a:bodyPr/>
          <a:lstStyle/>
          <a:p>
            <a:pPr lvl="0"/>
            <a:r>
              <a:rPr lang="nb-NO"/>
              <a:t>Rediger tekststiler i malen
Andre nivå
Tredje nivå
Fjerde nivå
Femte nivå</a:t>
            </a:r>
            <a:endParaRPr lang="nb-NO" dirty="0"/>
          </a:p>
        </p:txBody>
      </p:sp>
      <p:sp>
        <p:nvSpPr>
          <p:cNvPr id="11" name="Plassholder for innhold 2"/>
          <p:cNvSpPr>
            <a:spLocks noGrp="1"/>
          </p:cNvSpPr>
          <p:nvPr>
            <p:ph idx="14"/>
          </p:nvPr>
        </p:nvSpPr>
        <p:spPr>
          <a:xfrm>
            <a:off x="540068" y="4122774"/>
            <a:ext cx="8064000" cy="2070000"/>
          </a:xfrm>
        </p:spPr>
        <p:txBody>
          <a:bodyPr/>
          <a:lstStyle/>
          <a:p>
            <a:pPr lvl="0"/>
            <a:r>
              <a:rPr lang="nb-NO"/>
              <a:t>Rediger tekststiler i malen
Andre nivå
Tredje nivå
Fjerde nivå
Femte nivå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2250999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3 innholdsdeler [#4]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548F1-6D36-4902-B57A-69A845AA9B7E}" type="slidenum">
              <a:rPr lang="nb-NO" smtClean="0"/>
              <a:t>‹#›</a:t>
            </a:fld>
            <a:endParaRPr lang="nb-NO"/>
          </a:p>
        </p:txBody>
      </p:sp>
      <p:sp>
        <p:nvSpPr>
          <p:cNvPr id="8" name="Plassholder for innhold 2"/>
          <p:cNvSpPr>
            <a:spLocks noGrp="1"/>
          </p:cNvSpPr>
          <p:nvPr>
            <p:ph idx="1"/>
          </p:nvPr>
        </p:nvSpPr>
        <p:spPr>
          <a:xfrm>
            <a:off x="4644068" y="1912860"/>
            <a:ext cx="3960000" cy="2070000"/>
          </a:xfrm>
        </p:spPr>
        <p:txBody>
          <a:bodyPr/>
          <a:lstStyle/>
          <a:p>
            <a:pPr lvl="0"/>
            <a:r>
              <a:rPr lang="nb-NO"/>
              <a:t>Rediger tekststiler i malen
Andre nivå
Tredje nivå
Fjerde nivå
Femte nivå</a:t>
            </a:r>
          </a:p>
        </p:txBody>
      </p:sp>
      <p:sp>
        <p:nvSpPr>
          <p:cNvPr id="9" name="Plassholder for innhold 2"/>
          <p:cNvSpPr>
            <a:spLocks noGrp="1"/>
          </p:cNvSpPr>
          <p:nvPr>
            <p:ph idx="13"/>
          </p:nvPr>
        </p:nvSpPr>
        <p:spPr>
          <a:xfrm>
            <a:off x="540068" y="1912859"/>
            <a:ext cx="3960000" cy="2070000"/>
          </a:xfrm>
        </p:spPr>
        <p:txBody>
          <a:bodyPr/>
          <a:lstStyle/>
          <a:p>
            <a:pPr lvl="0"/>
            <a:r>
              <a:rPr lang="nb-NO"/>
              <a:t>Rediger tekststiler i malen
Andre nivå
Tredje nivå
Fjerde nivå
Femte nivå</a:t>
            </a:r>
            <a:endParaRPr lang="nb-NO" dirty="0"/>
          </a:p>
        </p:txBody>
      </p:sp>
      <p:sp>
        <p:nvSpPr>
          <p:cNvPr id="11" name="Plassholder for innhold 2"/>
          <p:cNvSpPr>
            <a:spLocks noGrp="1"/>
          </p:cNvSpPr>
          <p:nvPr>
            <p:ph idx="14"/>
          </p:nvPr>
        </p:nvSpPr>
        <p:spPr>
          <a:xfrm>
            <a:off x="540068" y="4122774"/>
            <a:ext cx="3960000" cy="2070000"/>
          </a:xfrm>
        </p:spPr>
        <p:txBody>
          <a:bodyPr/>
          <a:lstStyle/>
          <a:p>
            <a:pPr lvl="0"/>
            <a:r>
              <a:rPr lang="nb-NO"/>
              <a:t>Rediger tekststiler i malen
Andre nivå
Tredje nivå
Fjerde nivå
Femte nivå</a:t>
            </a:r>
            <a:endParaRPr lang="nb-NO" dirty="0"/>
          </a:p>
        </p:txBody>
      </p:sp>
      <p:sp>
        <p:nvSpPr>
          <p:cNvPr id="10" name="Plassholder for innhold 2"/>
          <p:cNvSpPr>
            <a:spLocks noGrp="1"/>
          </p:cNvSpPr>
          <p:nvPr>
            <p:ph idx="15"/>
          </p:nvPr>
        </p:nvSpPr>
        <p:spPr>
          <a:xfrm>
            <a:off x="4645211" y="4122774"/>
            <a:ext cx="3960000" cy="2070000"/>
          </a:xfrm>
        </p:spPr>
        <p:txBody>
          <a:bodyPr/>
          <a:lstStyle/>
          <a:p>
            <a:pPr lvl="0"/>
            <a:r>
              <a:rPr lang="nb-NO"/>
              <a:t>Rediger tekststiler i malen
Andre nivå
Tredje nivå
Fjerde nivå
Femte nivå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3412764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kt 10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862028799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52" imgH="357" progId="TCLayout.ActiveDocument.1">
                  <p:embed/>
                </p:oleObj>
              </mc:Choice>
              <mc:Fallback>
                <p:oleObj name="think-cell Slide" r:id="rId3" imgW="352" imgH="357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543516" y="1935882"/>
            <a:ext cx="3956476" cy="521568"/>
          </a:xfrm>
        </p:spPr>
        <p:txBody>
          <a:bodyPr anchor="t" anchorCtr="0">
            <a:normAutofit/>
          </a:bodyPr>
          <a:lstStyle>
            <a:lvl1pPr marL="0" indent="0">
              <a:lnSpc>
                <a:spcPts val="1800"/>
              </a:lnSpc>
              <a:buNone/>
              <a:defRPr sz="1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Rediger tekststiler i malen
Andre nivå
Tredje nivå
Fjerde nivå
Femte nivå</a:t>
            </a:r>
            <a:endParaRPr lang="nb-NO" dirty="0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548F1-6D36-4902-B57A-69A845AA9B7E}" type="slidenum">
              <a:rPr lang="nb-NO" smtClean="0"/>
              <a:t>‹#›</a:t>
            </a:fld>
            <a:endParaRPr lang="nb-NO"/>
          </a:p>
        </p:txBody>
      </p:sp>
      <p:sp>
        <p:nvSpPr>
          <p:cNvPr id="13" name="Plassholder for innhold 2"/>
          <p:cNvSpPr>
            <a:spLocks noGrp="1"/>
          </p:cNvSpPr>
          <p:nvPr>
            <p:ph idx="13"/>
          </p:nvPr>
        </p:nvSpPr>
        <p:spPr>
          <a:xfrm>
            <a:off x="540068" y="2590800"/>
            <a:ext cx="3960000" cy="3601974"/>
          </a:xfrm>
        </p:spPr>
        <p:txBody>
          <a:bodyPr/>
          <a:lstStyle/>
          <a:p>
            <a:pPr lvl="0"/>
            <a:r>
              <a:rPr lang="nb-NO"/>
              <a:t>Rediger tekststiler i malen
Andre nivå
Tredje nivå
Fjerde nivå
Femte nivå</a:t>
            </a:r>
          </a:p>
        </p:txBody>
      </p:sp>
      <p:sp>
        <p:nvSpPr>
          <p:cNvPr id="14" name="Plassholder for tekst 2"/>
          <p:cNvSpPr>
            <a:spLocks noGrp="1"/>
          </p:cNvSpPr>
          <p:nvPr>
            <p:ph type="body" idx="14"/>
          </p:nvPr>
        </p:nvSpPr>
        <p:spPr>
          <a:xfrm>
            <a:off x="4647516" y="1935882"/>
            <a:ext cx="3956476" cy="521568"/>
          </a:xfrm>
        </p:spPr>
        <p:txBody>
          <a:bodyPr anchor="t" anchorCtr="0">
            <a:normAutofit/>
          </a:bodyPr>
          <a:lstStyle>
            <a:lvl1pPr marL="0" indent="0">
              <a:lnSpc>
                <a:spcPts val="1800"/>
              </a:lnSpc>
              <a:buNone/>
              <a:defRPr sz="1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Rediger tekststiler i malen
Andre nivå
Tredje nivå
Fjerde nivå
Femte nivå</a:t>
            </a:r>
            <a:endParaRPr lang="nb-NO" dirty="0"/>
          </a:p>
        </p:txBody>
      </p:sp>
      <p:sp>
        <p:nvSpPr>
          <p:cNvPr id="15" name="Plassholder for innhold 2"/>
          <p:cNvSpPr>
            <a:spLocks noGrp="1"/>
          </p:cNvSpPr>
          <p:nvPr>
            <p:ph idx="15"/>
          </p:nvPr>
        </p:nvSpPr>
        <p:spPr>
          <a:xfrm>
            <a:off x="4644068" y="2590800"/>
            <a:ext cx="3960000" cy="3601974"/>
          </a:xfrm>
        </p:spPr>
        <p:txBody>
          <a:bodyPr/>
          <a:lstStyle/>
          <a:p>
            <a:pPr lvl="0"/>
            <a:r>
              <a:rPr lang="nb-NO"/>
              <a:t>Rediger tekststiler i malen
Andre nivå
Tredje nivå
Fjerde nivå
Femte nivå</a:t>
            </a:r>
          </a:p>
        </p:txBody>
      </p:sp>
    </p:spTree>
    <p:extLst>
      <p:ext uri="{BB962C8B-B14F-4D97-AF65-F5344CB8AC3E}">
        <p14:creationId xmlns:p14="http://schemas.microsoft.com/office/powerpoint/2010/main" val="32942721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4.sv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540068" y="1429020"/>
            <a:ext cx="8064000" cy="246221"/>
          </a:xfrm>
          <a:prstGeom prst="rect">
            <a:avLst/>
          </a:prstGeom>
        </p:spPr>
        <p:txBody>
          <a:bodyPr vert="horz" lIns="0" tIns="0" rIns="0" bIns="0" rtlCol="0" anchor="b" anchorCtr="0">
            <a:sp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540068" y="1912859"/>
            <a:ext cx="8064000" cy="427991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498595" y="6359375"/>
            <a:ext cx="2105473" cy="123111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r">
              <a:defRPr sz="800">
                <a:solidFill>
                  <a:srgbClr val="697078"/>
                </a:solidFill>
              </a:defRPr>
            </a:lvl1pPr>
          </a:lstStyle>
          <a:p>
            <a:fld id="{0AE548F1-6D36-4902-B57A-69A845AA9B7E}" type="slidenum">
              <a:rPr lang="nb-NO" smtClean="0"/>
              <a:pPr/>
              <a:t>‹#›</a:t>
            </a:fld>
            <a:endParaRPr lang="nb-NO"/>
          </a:p>
        </p:txBody>
      </p:sp>
      <p:cxnSp>
        <p:nvCxnSpPr>
          <p:cNvPr id="9" name="Rett linje 8"/>
          <p:cNvCxnSpPr/>
          <p:nvPr userDrawn="1"/>
        </p:nvCxnSpPr>
        <p:spPr>
          <a:xfrm>
            <a:off x="540000" y="1800000"/>
            <a:ext cx="8064000" cy="0"/>
          </a:xfrm>
          <a:prstGeom prst="line">
            <a:avLst/>
          </a:prstGeom>
          <a:ln w="10800">
            <a:solidFill>
              <a:srgbClr val="CED0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ett linje 10"/>
          <p:cNvCxnSpPr/>
          <p:nvPr userDrawn="1"/>
        </p:nvCxnSpPr>
        <p:spPr>
          <a:xfrm>
            <a:off x="540000" y="6307200"/>
            <a:ext cx="8064000" cy="0"/>
          </a:xfrm>
          <a:prstGeom prst="line">
            <a:avLst/>
          </a:prstGeom>
          <a:ln w="10800">
            <a:solidFill>
              <a:srgbClr val="CED0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0" y="0"/>
            <a:ext cx="9144000" cy="713232"/>
          </a:xfrm>
          <a:prstGeom prst="rect">
            <a:avLst/>
          </a:prstGeom>
        </p:spPr>
      </p:pic>
      <p:pic>
        <p:nvPicPr>
          <p:cNvPr id="15" name="Bilde 20">
            <a:extLst>
              <a:ext uri="{FF2B5EF4-FFF2-40B4-BE49-F238E27FC236}">
                <a16:creationId xmlns:a16="http://schemas.microsoft.com/office/drawing/2014/main" id="{6F59E5C3-EFF7-459F-AFEC-AEBAF51A223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5987"/>
          <a:stretch/>
        </p:blipFill>
        <p:spPr>
          <a:xfrm>
            <a:off x="1" y="6352074"/>
            <a:ext cx="1343472" cy="505926"/>
          </a:xfrm>
          <a:prstGeom prst="rect">
            <a:avLst/>
          </a:prstGeom>
        </p:spPr>
      </p:pic>
      <p:pic>
        <p:nvPicPr>
          <p:cNvPr id="16" name="Graphic 15">
            <a:extLst>
              <a:ext uri="{FF2B5EF4-FFF2-40B4-BE49-F238E27FC236}">
                <a16:creationId xmlns:a16="http://schemas.microsoft.com/office/drawing/2014/main" id="{7F54FDE2-23B5-4B2A-9B67-0E8638AFEA4B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1551956" y="6442823"/>
            <a:ext cx="878400" cy="243696"/>
          </a:xfrm>
          <a:prstGeom prst="rect">
            <a:avLst/>
          </a:prstGeom>
        </p:spPr>
      </p:pic>
      <p:pic>
        <p:nvPicPr>
          <p:cNvPr id="17" name="Bilde 20">
            <a:extLst>
              <a:ext uri="{FF2B5EF4-FFF2-40B4-BE49-F238E27FC236}">
                <a16:creationId xmlns:a16="http://schemas.microsoft.com/office/drawing/2014/main" id="{9C4CA1D0-8B8B-412B-954D-4527A239A0C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146" r="28943"/>
          <a:stretch/>
        </p:blipFill>
        <p:spPr>
          <a:xfrm>
            <a:off x="2587762" y="6399527"/>
            <a:ext cx="786477" cy="505926"/>
          </a:xfrm>
          <a:prstGeom prst="rect">
            <a:avLst/>
          </a:prstGeom>
        </p:spPr>
      </p:pic>
      <p:pic>
        <p:nvPicPr>
          <p:cNvPr id="18" name="Bilde 20">
            <a:extLst>
              <a:ext uri="{FF2B5EF4-FFF2-40B4-BE49-F238E27FC236}">
                <a16:creationId xmlns:a16="http://schemas.microsoft.com/office/drawing/2014/main" id="{8BCAC0BC-1D15-4185-AA9F-2047B8F7801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376"/>
          <a:stretch/>
        </p:blipFill>
        <p:spPr>
          <a:xfrm>
            <a:off x="3446247" y="6399527"/>
            <a:ext cx="1209593" cy="505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4239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2" r:id="rId2"/>
    <p:sldLayoutId id="2147483650" r:id="rId3"/>
    <p:sldLayoutId id="2147483652" r:id="rId4"/>
    <p:sldLayoutId id="2147483658" r:id="rId5"/>
    <p:sldLayoutId id="2147483659" r:id="rId6"/>
    <p:sldLayoutId id="2147483660" r:id="rId7"/>
    <p:sldLayoutId id="2147483661" r:id="rId8"/>
    <p:sldLayoutId id="2147483653" r:id="rId9"/>
    <p:sldLayoutId id="2147483655" r:id="rId10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1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0975" indent="-180975" algn="l" defTabSz="914400" rtl="0" eaLnBrk="1" latinLnBrk="0" hangingPunct="1">
        <a:spcBef>
          <a:spcPct val="20000"/>
        </a:spcBef>
        <a:buClr>
          <a:srgbClr val="828990"/>
        </a:buClr>
        <a:buFont typeface="Arial" pitchFamily="34" charset="0"/>
        <a:buChar char="›"/>
        <a:defRPr sz="1600" kern="1200">
          <a:solidFill>
            <a:srgbClr val="4E5761"/>
          </a:solidFill>
          <a:latin typeface="+mn-lt"/>
          <a:ea typeface="+mn-ea"/>
          <a:cs typeface="+mn-cs"/>
        </a:defRPr>
      </a:lvl1pPr>
      <a:lvl2pPr marL="355600" indent="-174625" algn="l" defTabSz="914400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rgbClr val="4E5761"/>
          </a:solidFill>
          <a:latin typeface="+mn-lt"/>
          <a:ea typeface="+mn-ea"/>
          <a:cs typeface="+mn-cs"/>
        </a:defRPr>
      </a:lvl2pPr>
      <a:lvl3pPr marL="356400" indent="-176400" algn="l" defTabSz="914400" rtl="0" eaLnBrk="1" latinLnBrk="0" hangingPunct="1">
        <a:spcBef>
          <a:spcPct val="20000"/>
        </a:spcBef>
        <a:buFont typeface="Arial" pitchFamily="34" charset="0"/>
        <a:buChar char="›"/>
        <a:defRPr sz="1200" kern="1200">
          <a:solidFill>
            <a:srgbClr val="697078"/>
          </a:solidFill>
          <a:latin typeface="+mn-lt"/>
          <a:ea typeface="+mn-ea"/>
          <a:cs typeface="+mn-cs"/>
        </a:defRPr>
      </a:lvl3pPr>
      <a:lvl4pPr marL="356400" indent="-176400" algn="l" defTabSz="914400" rtl="0" eaLnBrk="1" latinLnBrk="0" hangingPunct="1">
        <a:spcBef>
          <a:spcPct val="20000"/>
        </a:spcBef>
        <a:buFont typeface="Arial" pitchFamily="34" charset="0"/>
        <a:buChar char="•"/>
        <a:defRPr sz="1000" kern="1200">
          <a:solidFill>
            <a:srgbClr val="697078"/>
          </a:solidFill>
          <a:latin typeface="+mn-lt"/>
          <a:ea typeface="+mn-ea"/>
          <a:cs typeface="+mn-cs"/>
        </a:defRPr>
      </a:lvl4pPr>
      <a:lvl5pPr marL="356400" indent="-176400" algn="l" defTabSz="914400" rtl="0" eaLnBrk="1" latinLnBrk="0" hangingPunct="1">
        <a:spcBef>
          <a:spcPct val="20000"/>
        </a:spcBef>
        <a:buFont typeface="Arial" pitchFamily="34" charset="0"/>
        <a:buChar char="›"/>
        <a:defRPr sz="800" kern="1200">
          <a:solidFill>
            <a:srgbClr val="697078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tel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Undertittel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nb-NO"/>
              <a:t>ARRANGEMENT DATO STED</a:t>
            </a:r>
          </a:p>
        </p:txBody>
      </p:sp>
      <p:sp>
        <p:nvSpPr>
          <p:cNvPr id="2" name="Avrundet rektangel 1">
            <a:extLst>
              <a:ext uri="{FF2B5EF4-FFF2-40B4-BE49-F238E27FC236}">
                <a16:creationId xmlns:a16="http://schemas.microsoft.com/office/drawing/2014/main" id="{7686E103-619E-DE17-337F-111F21CE3834}"/>
              </a:ext>
            </a:extLst>
          </p:cNvPr>
          <p:cNvSpPr/>
          <p:nvPr/>
        </p:nvSpPr>
        <p:spPr>
          <a:xfrm>
            <a:off x="6804248" y="6486155"/>
            <a:ext cx="576064" cy="257999"/>
          </a:xfrm>
          <a:prstGeom prst="roundRect">
            <a:avLst/>
          </a:prstGeom>
          <a:solidFill>
            <a:srgbClr val="00A2A7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nb-NO"/>
            </a:defPPr>
            <a:lvl1pPr algn="l" defTabSz="4175125" rtl="0" fontAlgn="base">
              <a:spcBef>
                <a:spcPct val="0"/>
              </a:spcBef>
              <a:spcAft>
                <a:spcPct val="0"/>
              </a:spcAft>
              <a:defRPr sz="8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2087563" indent="-1630363" algn="l" defTabSz="4175125" rtl="0" fontAlgn="base">
              <a:spcBef>
                <a:spcPct val="0"/>
              </a:spcBef>
              <a:spcAft>
                <a:spcPct val="0"/>
              </a:spcAft>
              <a:defRPr sz="8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4175125" indent="-3260725" algn="l" defTabSz="4175125" rtl="0" fontAlgn="base">
              <a:spcBef>
                <a:spcPct val="0"/>
              </a:spcBef>
              <a:spcAft>
                <a:spcPct val="0"/>
              </a:spcAft>
              <a:defRPr sz="8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6264275" indent="-4892675" algn="l" defTabSz="4175125" rtl="0" fontAlgn="base">
              <a:spcBef>
                <a:spcPct val="0"/>
              </a:spcBef>
              <a:spcAft>
                <a:spcPct val="0"/>
              </a:spcAft>
              <a:defRPr sz="8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8351838" indent="-6523038" algn="l" defTabSz="4175125" rtl="0" fontAlgn="base">
              <a:spcBef>
                <a:spcPct val="0"/>
              </a:spcBef>
              <a:spcAft>
                <a:spcPct val="0"/>
              </a:spcAft>
              <a:defRPr sz="8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8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8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8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8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nb-NO"/>
          </a:p>
        </p:txBody>
      </p:sp>
      <p:pic>
        <p:nvPicPr>
          <p:cNvPr id="5" name="Bilde 4">
            <a:extLst>
              <a:ext uri="{FF2B5EF4-FFF2-40B4-BE49-F238E27FC236}">
                <a16:creationId xmlns:a16="http://schemas.microsoft.com/office/drawing/2014/main" id="{5B948347-701D-D2D8-18E0-CB87205B85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55700" y="6453336"/>
            <a:ext cx="273159" cy="2908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23244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numm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548F1-6D36-4902-B57A-69A845AA9B7E}" type="slidenum">
              <a:rPr lang="nb-NO" smtClean="0"/>
              <a:t>10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874041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ARRANGEMENT DATO STED</a:t>
            </a:r>
            <a:endParaRPr lang="nb-NO" dirty="0"/>
          </a:p>
        </p:txBody>
      </p:sp>
      <p:sp>
        <p:nvSpPr>
          <p:cNvPr id="5" name="Avrundet rektangel 4">
            <a:extLst>
              <a:ext uri="{FF2B5EF4-FFF2-40B4-BE49-F238E27FC236}">
                <a16:creationId xmlns:a16="http://schemas.microsoft.com/office/drawing/2014/main" id="{E0917B9B-2EC0-03E8-1AD0-FDCF364B2CE7}"/>
              </a:ext>
            </a:extLst>
          </p:cNvPr>
          <p:cNvSpPr/>
          <p:nvPr/>
        </p:nvSpPr>
        <p:spPr>
          <a:xfrm>
            <a:off x="6804248" y="6486155"/>
            <a:ext cx="576064" cy="257999"/>
          </a:xfrm>
          <a:prstGeom prst="roundRect">
            <a:avLst/>
          </a:prstGeom>
          <a:solidFill>
            <a:srgbClr val="00A2A7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nb-NO"/>
            </a:defPPr>
            <a:lvl1pPr algn="l" defTabSz="4175125" rtl="0" fontAlgn="base">
              <a:spcBef>
                <a:spcPct val="0"/>
              </a:spcBef>
              <a:spcAft>
                <a:spcPct val="0"/>
              </a:spcAft>
              <a:defRPr sz="8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2087563" indent="-1630363" algn="l" defTabSz="4175125" rtl="0" fontAlgn="base">
              <a:spcBef>
                <a:spcPct val="0"/>
              </a:spcBef>
              <a:spcAft>
                <a:spcPct val="0"/>
              </a:spcAft>
              <a:defRPr sz="8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4175125" indent="-3260725" algn="l" defTabSz="4175125" rtl="0" fontAlgn="base">
              <a:spcBef>
                <a:spcPct val="0"/>
              </a:spcBef>
              <a:spcAft>
                <a:spcPct val="0"/>
              </a:spcAft>
              <a:defRPr sz="8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6264275" indent="-4892675" algn="l" defTabSz="4175125" rtl="0" fontAlgn="base">
              <a:spcBef>
                <a:spcPct val="0"/>
              </a:spcBef>
              <a:spcAft>
                <a:spcPct val="0"/>
              </a:spcAft>
              <a:defRPr sz="8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8351838" indent="-6523038" algn="l" defTabSz="4175125" rtl="0" fontAlgn="base">
              <a:spcBef>
                <a:spcPct val="0"/>
              </a:spcBef>
              <a:spcAft>
                <a:spcPct val="0"/>
              </a:spcAft>
              <a:defRPr sz="8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8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8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8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8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nb-NO"/>
          </a:p>
        </p:txBody>
      </p:sp>
      <p:pic>
        <p:nvPicPr>
          <p:cNvPr id="6" name="Bilde 5">
            <a:extLst>
              <a:ext uri="{FF2B5EF4-FFF2-40B4-BE49-F238E27FC236}">
                <a16:creationId xmlns:a16="http://schemas.microsoft.com/office/drawing/2014/main" id="{013BE89A-0A91-3401-9908-02FDCBAD27E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55700" y="6453336"/>
            <a:ext cx="273159" cy="2908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0685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548F1-6D36-4902-B57A-69A845AA9B7E}" type="slidenum">
              <a:rPr lang="nb-NO" smtClean="0"/>
              <a:t>3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555945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548F1-6D36-4902-B57A-69A845AA9B7E}" type="slidenum">
              <a:rPr lang="nb-NO" smtClean="0"/>
              <a:t>4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61729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innhold 4"/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548F1-6D36-4902-B57A-69A845AA9B7E}" type="slidenum">
              <a:rPr lang="nb-NO" smtClean="0"/>
              <a:t>5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637895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innhold 4"/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548F1-6D36-4902-B57A-69A845AA9B7E}" type="slidenum">
              <a:rPr lang="nb-NO" smtClean="0"/>
              <a:t>6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171895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innhold 4"/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548F1-6D36-4902-B57A-69A845AA9B7E}" type="slidenum">
              <a:rPr lang="nb-NO" smtClean="0"/>
              <a:t>7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69542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innhold 4"/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innhold 5"/>
          <p:cNvSpPr>
            <a:spLocks noGrp="1"/>
          </p:cNvSpPr>
          <p:nvPr>
            <p:ph idx="15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548F1-6D36-4902-B57A-69A845AA9B7E}" type="slidenum">
              <a:rPr lang="nb-NO" smtClean="0"/>
              <a:t>8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292447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idx="14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innhold 5"/>
          <p:cNvSpPr>
            <a:spLocks noGrp="1"/>
          </p:cNvSpPr>
          <p:nvPr>
            <p:ph idx="15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548F1-6D36-4902-B57A-69A845AA9B7E}" type="slidenum">
              <a:rPr lang="nb-NO" smtClean="0"/>
              <a:t>9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516841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blank">
  <a:themeElements>
    <a:clrScheme name="Bjerknes Centre">
      <a:dk1>
        <a:sysClr val="windowText" lastClr="000000"/>
      </a:dk1>
      <a:lt1>
        <a:sysClr val="window" lastClr="FFFFFF"/>
      </a:lt1>
      <a:dk2>
        <a:srgbClr val="007194"/>
      </a:dk2>
      <a:lt2>
        <a:srgbClr val="8FC8FC"/>
      </a:lt2>
      <a:accent1>
        <a:srgbClr val="007194"/>
      </a:accent1>
      <a:accent2>
        <a:srgbClr val="8FC8FC"/>
      </a:accent2>
      <a:accent3>
        <a:srgbClr val="30A1A5"/>
      </a:accent3>
      <a:accent4>
        <a:srgbClr val="30302F"/>
      </a:accent4>
      <a:accent5>
        <a:srgbClr val="810048"/>
      </a:accent5>
      <a:accent6>
        <a:srgbClr val="CA0045"/>
      </a:accent6>
      <a:hlink>
        <a:srgbClr val="CA0045"/>
      </a:hlink>
      <a:folHlink>
        <a:srgbClr val="810048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jerknes_PPT_v2.potx" id="{598BCA67-136E-490C-AEA3-9B6A74BD289D}" vid="{47A6FFF1-7BD6-4956-8C11-919887083D91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3</TotalTime>
  <Words>14</Words>
  <Application>Microsoft Macintosh PowerPoint</Application>
  <PresentationFormat>Skjermfremvisning (4:3)</PresentationFormat>
  <Paragraphs>10</Paragraphs>
  <Slides>10</Slides>
  <Notes>0</Notes>
  <HiddenSlides>0</HiddenSlides>
  <MMClips>0</MMClips>
  <ScaleCrop>false</ScaleCrop>
  <HeadingPairs>
    <vt:vector size="8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Innebygde OLE-servere</vt:lpstr>
      </vt:variant>
      <vt:variant>
        <vt:i4>1</vt:i4>
      </vt:variant>
      <vt:variant>
        <vt:lpstr>Lysbildetitler</vt:lpstr>
      </vt:variant>
      <vt:variant>
        <vt:i4>10</vt:i4>
      </vt:variant>
    </vt:vector>
  </HeadingPairs>
  <TitlesOfParts>
    <vt:vector size="14" baseType="lpstr">
      <vt:lpstr>Arial</vt:lpstr>
      <vt:lpstr>Calibri</vt:lpstr>
      <vt:lpstr>blank</vt:lpstr>
      <vt:lpstr>think-cell Slide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Ellen Viste</dc:creator>
  <cp:lastModifiedBy>Ellen Viste</cp:lastModifiedBy>
  <cp:revision>2</cp:revision>
  <dcterms:created xsi:type="dcterms:W3CDTF">2019-06-05T13:39:53Z</dcterms:created>
  <dcterms:modified xsi:type="dcterms:W3CDTF">2023-09-21T11:47:40Z</dcterms:modified>
</cp:coreProperties>
</file>