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custDataLst>
    <p:tags r:id="rId1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A7"/>
    <a:srgbClr val="CED0D3"/>
    <a:srgbClr val="697078"/>
    <a:srgbClr val="4E5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708"/>
  </p:normalViewPr>
  <p:slideViewPr>
    <p:cSldViewPr snapToObjects="1">
      <p:cViewPr>
        <p:scale>
          <a:sx n="230" d="100"/>
          <a:sy n="230" d="100"/>
        </p:scale>
        <p:origin x="-6976" y="-4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A3372-C556-4678-ADCC-3266A1490628}" type="datetimeFigureOut">
              <a:rPr lang="nb-NO" smtClean="0"/>
              <a:t>21.09.2023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E8C22-00AC-4214-B956-F6F3EF5B7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081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9E8C22-00AC-4214-B956-F6F3EF5B7FE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3129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9E8C22-00AC-4214-B956-F6F3EF5B7FE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69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6.emf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2.jpg"/><Relationship Id="rId7" Type="http://schemas.openxmlformats.org/officeDocument/2006/relationships/image" Target="../media/image6.emf"/><Relationship Id="rId12" Type="http://schemas.openxmlformats.org/officeDocument/2006/relationships/image" Target="../media/image1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6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>
            <a:extLst>
              <a:ext uri="{FF2B5EF4-FFF2-40B4-BE49-F238E27FC236}">
                <a16:creationId xmlns:a16="http://schemas.microsoft.com/office/drawing/2014/main" id="{A04FFC8B-8507-4971-90CF-18E06BA18C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3400" y="274457"/>
            <a:ext cx="1476759" cy="387097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A2B6300E-F1D0-4E99-927E-4D8E729BA09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371857"/>
          </a:xfrm>
          <a:prstGeom prst="rect">
            <a:avLst/>
          </a:prstGeom>
        </p:spPr>
      </p:pic>
      <p:graphicFrame>
        <p:nvGraphicFramePr>
          <p:cNvPr id="10" name="Objekt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70505449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52" imgH="357" progId="TCLayout.ActiveDocument.1">
                  <p:embed/>
                </p:oleObj>
              </mc:Choice>
              <mc:Fallback>
                <p:oleObj name="think-cell Slide" r:id="rId5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/>
          <p:cNvSpPr/>
          <p:nvPr userDrawn="1"/>
        </p:nvSpPr>
        <p:spPr>
          <a:xfrm>
            <a:off x="504" y="3607651"/>
            <a:ext cx="12190491" cy="26352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20091" y="4293099"/>
            <a:ext cx="10363200" cy="692497"/>
          </a:xfrm>
        </p:spPr>
        <p:txBody>
          <a:bodyPr anchor="t" anchorCtr="0"/>
          <a:lstStyle>
            <a:lvl1pPr algn="l">
              <a:defRPr sz="45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20091" y="4100735"/>
            <a:ext cx="10363200" cy="192360"/>
          </a:xfrm>
        </p:spPr>
        <p:txBody>
          <a:bodyPr wrap="square" anchor="b" anchorCtr="0">
            <a:spAutoFit/>
          </a:bodyPr>
          <a:lstStyle>
            <a:lvl1pPr marL="0" indent="0" algn="l">
              <a:buNone/>
              <a:defRPr sz="125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6150922"/>
            <a:ext cx="12190993" cy="707078"/>
          </a:xfrm>
          <a:prstGeom prst="rect">
            <a:avLst/>
          </a:prstGeom>
        </p:spPr>
      </p:pic>
      <p:sp>
        <p:nvSpPr>
          <p:cNvPr id="17" name="Plassholder for bunntekst 16"/>
          <p:cNvSpPr>
            <a:spLocks noGrp="1"/>
          </p:cNvSpPr>
          <p:nvPr>
            <p:ph type="ftr" sz="quarter" idx="12"/>
          </p:nvPr>
        </p:nvSpPr>
        <p:spPr>
          <a:xfrm>
            <a:off x="720091" y="6518975"/>
            <a:ext cx="5664708" cy="19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50" cap="all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ARRANGEMENT DATO STED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A271FE-A3BC-41C8-BA7B-87AC3FF0748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608168" y="6480765"/>
            <a:ext cx="741450" cy="2492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F6D0544-5789-44C1-9A9A-B3619B3BBEA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42775" y="6491418"/>
            <a:ext cx="516459" cy="24928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4C11FFF-9033-4CE4-958A-31D14286BD4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669756" y="6555016"/>
            <a:ext cx="954937" cy="1061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E6B5D8-5BF7-4B00-B603-54140A6AEAF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664135" y="6485994"/>
            <a:ext cx="879837" cy="25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2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>
            <a:extLst>
              <a:ext uri="{FF2B5EF4-FFF2-40B4-BE49-F238E27FC236}">
                <a16:creationId xmlns:a16="http://schemas.microsoft.com/office/drawing/2014/main" id="{2761660A-A099-4D6D-8E9F-0667221561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" y="274457"/>
            <a:ext cx="1476759" cy="387097"/>
          </a:xfrm>
          <a:prstGeom prst="rect">
            <a:avLst/>
          </a:prstGeom>
        </p:spPr>
      </p:pic>
      <p:sp>
        <p:nvSpPr>
          <p:cNvPr id="10" name="Plassholder for lysbildenummer 5">
            <a:extLst>
              <a:ext uri="{FF2B5EF4-FFF2-40B4-BE49-F238E27FC236}">
                <a16:creationId xmlns:a16="http://schemas.microsoft.com/office/drawing/2014/main" id="{67D0CA04-7BA6-49F7-9AA7-F3A8B800B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4796" y="6359378"/>
            <a:ext cx="2807297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697078"/>
                </a:solidFill>
              </a:defRPr>
            </a:lvl1pPr>
          </a:lstStyle>
          <a:p>
            <a:fld id="{0AE548F1-6D36-4902-B57A-69A845AA9B7E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0107BE7A-D25D-44D7-83F7-415179822359}"/>
              </a:ext>
            </a:extLst>
          </p:cNvPr>
          <p:cNvCxnSpPr>
            <a:cxnSpLocks/>
          </p:cNvCxnSpPr>
          <p:nvPr userDrawn="1"/>
        </p:nvCxnSpPr>
        <p:spPr>
          <a:xfrm>
            <a:off x="533400" y="6307200"/>
            <a:ext cx="109386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de 12">
            <a:extLst>
              <a:ext uri="{FF2B5EF4-FFF2-40B4-BE49-F238E27FC236}">
                <a16:creationId xmlns:a16="http://schemas.microsoft.com/office/drawing/2014/main" id="{C5AE5843-E707-4657-BE77-0B784C8939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371857"/>
          </a:xfrm>
          <a:prstGeom prst="rect">
            <a:avLst/>
          </a:prstGeom>
        </p:spPr>
      </p:pic>
      <p:pic>
        <p:nvPicPr>
          <p:cNvPr id="7" name="Bilde 20">
            <a:extLst>
              <a:ext uri="{FF2B5EF4-FFF2-40B4-BE49-F238E27FC236}">
                <a16:creationId xmlns:a16="http://schemas.microsoft.com/office/drawing/2014/main" id="{EBFC77C3-A081-4CAE-BB5B-4E0F5B2007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87"/>
          <a:stretch/>
        </p:blipFill>
        <p:spPr>
          <a:xfrm>
            <a:off x="1" y="6352074"/>
            <a:ext cx="1343472" cy="505926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D17F5E75-CF4C-41B1-895B-F7C0EF3FEF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51956" y="6442823"/>
            <a:ext cx="878400" cy="243696"/>
          </a:xfrm>
          <a:prstGeom prst="rect">
            <a:avLst/>
          </a:prstGeom>
        </p:spPr>
      </p:pic>
      <p:pic>
        <p:nvPicPr>
          <p:cNvPr id="9" name="Bilde 20">
            <a:extLst>
              <a:ext uri="{FF2B5EF4-FFF2-40B4-BE49-F238E27FC236}">
                <a16:creationId xmlns:a16="http://schemas.microsoft.com/office/drawing/2014/main" id="{80DF4948-A775-4B30-8100-40A60FC5E0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46" r="28943"/>
          <a:stretch/>
        </p:blipFill>
        <p:spPr>
          <a:xfrm>
            <a:off x="2587762" y="6399527"/>
            <a:ext cx="786477" cy="505926"/>
          </a:xfrm>
          <a:prstGeom prst="rect">
            <a:avLst/>
          </a:prstGeom>
        </p:spPr>
      </p:pic>
      <p:pic>
        <p:nvPicPr>
          <p:cNvPr id="15" name="Bilde 20">
            <a:extLst>
              <a:ext uri="{FF2B5EF4-FFF2-40B4-BE49-F238E27FC236}">
                <a16:creationId xmlns:a16="http://schemas.microsoft.com/office/drawing/2014/main" id="{29F110AA-2A61-4DA3-8386-92072BF2EA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6"/>
          <a:stretch/>
        </p:blipFill>
        <p:spPr>
          <a:xfrm>
            <a:off x="3446247" y="6399527"/>
            <a:ext cx="1209593" cy="5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6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#2">
    <p:bg>
      <p:bgPr>
        <a:solidFill>
          <a:srgbClr val="CED0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162"/>
            <a:ext cx="12192000" cy="6016752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B4B32C8C-B3FB-46BB-8134-8308C1F68DB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3400" y="274457"/>
            <a:ext cx="1476759" cy="387097"/>
          </a:xfrm>
          <a:prstGeom prst="rect">
            <a:avLst/>
          </a:prstGeom>
        </p:spPr>
      </p:pic>
      <p:pic>
        <p:nvPicPr>
          <p:cNvPr id="14" name="Bilde 13">
            <a:extLst>
              <a:ext uri="{FF2B5EF4-FFF2-40B4-BE49-F238E27FC236}">
                <a16:creationId xmlns:a16="http://schemas.microsoft.com/office/drawing/2014/main" id="{D827C2E4-FA16-457D-B48B-3A5FE259310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371857"/>
          </a:xfrm>
          <a:prstGeom prst="rect">
            <a:avLst/>
          </a:prstGeom>
        </p:spPr>
      </p:pic>
      <p:graphicFrame>
        <p:nvGraphicFramePr>
          <p:cNvPr id="10" name="Objekt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30885178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52" imgH="357" progId="TCLayout.ActiveDocument.1">
                  <p:embed/>
                </p:oleObj>
              </mc:Choice>
              <mc:Fallback>
                <p:oleObj name="think-cell Slide" r:id="rId6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20091" y="2720983"/>
            <a:ext cx="10363200" cy="692497"/>
          </a:xfrm>
        </p:spPr>
        <p:txBody>
          <a:bodyPr anchor="t" anchorCtr="0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20091" y="2528619"/>
            <a:ext cx="10363200" cy="192360"/>
          </a:xfrm>
        </p:spPr>
        <p:txBody>
          <a:bodyPr wrap="square" anchor="b" anchorCtr="0">
            <a:spAutoFit/>
          </a:bodyPr>
          <a:lstStyle>
            <a:lvl1pPr marL="0" indent="0" algn="l">
              <a:buNone/>
              <a:defRPr sz="125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6150922"/>
            <a:ext cx="12190993" cy="707078"/>
          </a:xfrm>
          <a:prstGeom prst="rect">
            <a:avLst/>
          </a:prstGeom>
        </p:spPr>
      </p:pic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>
          <a:xfrm>
            <a:off x="720092" y="6518975"/>
            <a:ext cx="5663941" cy="19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50" cap="all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ARRANGEMENT DATO STED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6FD5A64-6217-4874-A328-F894CA1BA4CE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608168" y="6480765"/>
            <a:ext cx="741450" cy="2492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ADF4371-BDB7-49AE-BFDD-7E5F3B8280A9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842775" y="6491418"/>
            <a:ext cx="516459" cy="24928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3E3D3EC-BA4E-431C-9C63-E195EFEE948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669756" y="6555016"/>
            <a:ext cx="954937" cy="1061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D97C59F-B293-4C9E-8B74-99076A1FAAC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8664135" y="6485994"/>
            <a:ext cx="879837" cy="25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2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33400" y="1912862"/>
            <a:ext cx="5466691" cy="427991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6192091" y="1912862"/>
            <a:ext cx="5280000" cy="427991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</p:spTree>
    <p:extLst>
      <p:ext uri="{BB962C8B-B14F-4D97-AF65-F5344CB8AC3E}">
        <p14:creationId xmlns:p14="http://schemas.microsoft.com/office/powerpoint/2010/main" val="32453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1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33400" y="1912862"/>
            <a:ext cx="5466691" cy="427991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6192091" y="1912859"/>
            <a:ext cx="528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6192091" y="4122774"/>
            <a:ext cx="528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458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2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6192091" y="1912862"/>
            <a:ext cx="5280000" cy="427991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33400" y="1912859"/>
            <a:ext cx="5466691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33400" y="4122774"/>
            <a:ext cx="5466691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330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3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6192091" y="1912860"/>
            <a:ext cx="528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33400" y="1912859"/>
            <a:ext cx="5466691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33400" y="4122774"/>
            <a:ext cx="10938691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5099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4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6192091" y="1912860"/>
            <a:ext cx="528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33400" y="1912859"/>
            <a:ext cx="5466691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33400" y="4122774"/>
            <a:ext cx="5466691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5"/>
          </p:nvPr>
        </p:nvSpPr>
        <p:spPr>
          <a:xfrm>
            <a:off x="6193615" y="4122774"/>
            <a:ext cx="528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127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62028799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2" imgH="357" progId="TCLayout.ActiveDocument.1">
                  <p:embed/>
                </p:oleObj>
              </mc:Choice>
              <mc:Fallback>
                <p:oleObj name="think-cell Slide" r:id="rId3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4688" y="1935882"/>
            <a:ext cx="5275301" cy="521568"/>
          </a:xfrm>
        </p:spPr>
        <p:txBody>
          <a:bodyPr anchor="t" anchorCtr="0">
            <a:normAutofit/>
          </a:bodyPr>
          <a:lstStyle>
            <a:lvl1pPr marL="0" indent="0">
              <a:lnSpc>
                <a:spcPts val="1800"/>
              </a:lnSpc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innhold 2"/>
          <p:cNvSpPr>
            <a:spLocks noGrp="1"/>
          </p:cNvSpPr>
          <p:nvPr>
            <p:ph idx="13"/>
          </p:nvPr>
        </p:nvSpPr>
        <p:spPr>
          <a:xfrm>
            <a:off x="720091" y="2590800"/>
            <a:ext cx="5280000" cy="3601974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4" name="Plassholder for tekst 2"/>
          <p:cNvSpPr>
            <a:spLocks noGrp="1"/>
          </p:cNvSpPr>
          <p:nvPr>
            <p:ph type="body" idx="14"/>
          </p:nvPr>
        </p:nvSpPr>
        <p:spPr>
          <a:xfrm>
            <a:off x="6196688" y="1935882"/>
            <a:ext cx="5275301" cy="521568"/>
          </a:xfrm>
        </p:spPr>
        <p:txBody>
          <a:bodyPr anchor="t" anchorCtr="0">
            <a:normAutofit/>
          </a:bodyPr>
          <a:lstStyle>
            <a:lvl1pPr marL="0" indent="0">
              <a:lnSpc>
                <a:spcPts val="1800"/>
              </a:lnSpc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5" name="Plassholder for innhold 2"/>
          <p:cNvSpPr>
            <a:spLocks noGrp="1"/>
          </p:cNvSpPr>
          <p:nvPr>
            <p:ph idx="15"/>
          </p:nvPr>
        </p:nvSpPr>
        <p:spPr>
          <a:xfrm>
            <a:off x="6192091" y="2590800"/>
            <a:ext cx="5280000" cy="3601974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</p:spTree>
    <p:extLst>
      <p:ext uri="{BB962C8B-B14F-4D97-AF65-F5344CB8AC3E}">
        <p14:creationId xmlns:p14="http://schemas.microsoft.com/office/powerpoint/2010/main" val="329427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e 14">
            <a:extLst>
              <a:ext uri="{FF2B5EF4-FFF2-40B4-BE49-F238E27FC236}">
                <a16:creationId xmlns:a16="http://schemas.microsoft.com/office/drawing/2014/main" id="{8A2348A0-15E3-4362-9782-EE3A08E8AF44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3400" y="274457"/>
            <a:ext cx="1476759" cy="387097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33400" y="1429023"/>
            <a:ext cx="10938691" cy="24622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3400" y="1912862"/>
            <a:ext cx="10938691" cy="42799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64796" y="6359378"/>
            <a:ext cx="2807297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697078"/>
                </a:solidFill>
              </a:defRPr>
            </a:lvl1pPr>
          </a:lstStyle>
          <a:p>
            <a:fld id="{0AE548F1-6D36-4902-B57A-69A845AA9B7E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9" name="Rett linje 8"/>
          <p:cNvCxnSpPr>
            <a:cxnSpLocks/>
          </p:cNvCxnSpPr>
          <p:nvPr userDrawn="1"/>
        </p:nvCxnSpPr>
        <p:spPr>
          <a:xfrm>
            <a:off x="533400" y="1800000"/>
            <a:ext cx="109386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>
            <a:cxnSpLocks/>
          </p:cNvCxnSpPr>
          <p:nvPr userDrawn="1"/>
        </p:nvCxnSpPr>
        <p:spPr>
          <a:xfrm>
            <a:off x="533400" y="6307200"/>
            <a:ext cx="109386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Bilde 2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87"/>
          <a:stretch/>
        </p:blipFill>
        <p:spPr>
          <a:xfrm>
            <a:off x="1" y="6352074"/>
            <a:ext cx="1343472" cy="505926"/>
          </a:xfrm>
          <a:prstGeom prst="rect">
            <a:avLst/>
          </a:prstGeom>
        </p:spPr>
      </p:pic>
      <p:pic>
        <p:nvPicPr>
          <p:cNvPr id="18" name="Bilde 17">
            <a:extLst>
              <a:ext uri="{FF2B5EF4-FFF2-40B4-BE49-F238E27FC236}">
                <a16:creationId xmlns:a16="http://schemas.microsoft.com/office/drawing/2014/main" id="{900601F6-A1B9-4858-8413-6C09ADD9E5B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371857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F42A6663-FEE6-4609-9351-4BD47781FC9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551956" y="6442823"/>
            <a:ext cx="878400" cy="243696"/>
          </a:xfrm>
          <a:prstGeom prst="rect">
            <a:avLst/>
          </a:prstGeom>
        </p:spPr>
      </p:pic>
      <p:pic>
        <p:nvPicPr>
          <p:cNvPr id="23" name="Bilde 20">
            <a:extLst>
              <a:ext uri="{FF2B5EF4-FFF2-40B4-BE49-F238E27FC236}">
                <a16:creationId xmlns:a16="http://schemas.microsoft.com/office/drawing/2014/main" id="{1C9621FE-2E3F-4A46-B718-1612A431E0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46" r="28943"/>
          <a:stretch/>
        </p:blipFill>
        <p:spPr>
          <a:xfrm>
            <a:off x="2587762" y="6399527"/>
            <a:ext cx="786477" cy="505926"/>
          </a:xfrm>
          <a:prstGeom prst="rect">
            <a:avLst/>
          </a:prstGeom>
        </p:spPr>
      </p:pic>
      <p:pic>
        <p:nvPicPr>
          <p:cNvPr id="24" name="Bilde 20">
            <a:extLst>
              <a:ext uri="{FF2B5EF4-FFF2-40B4-BE49-F238E27FC236}">
                <a16:creationId xmlns:a16="http://schemas.microsoft.com/office/drawing/2014/main" id="{3CE2D302-7046-4945-84FE-150D17D450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6"/>
          <a:stretch/>
        </p:blipFill>
        <p:spPr>
          <a:xfrm>
            <a:off x="3446247" y="6399527"/>
            <a:ext cx="1209593" cy="5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3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2" r:id="rId4"/>
    <p:sldLayoutId id="2147483658" r:id="rId5"/>
    <p:sldLayoutId id="2147483659" r:id="rId6"/>
    <p:sldLayoutId id="2147483660" r:id="rId7"/>
    <p:sldLayoutId id="2147483661" r:id="rId8"/>
    <p:sldLayoutId id="2147483653" r:id="rId9"/>
    <p:sldLayoutId id="2147483655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Clr>
          <a:srgbClr val="828990"/>
        </a:buClr>
        <a:buFont typeface="Arial" pitchFamily="34" charset="0"/>
        <a:buChar char="›"/>
        <a:defRPr sz="1600" kern="1200">
          <a:solidFill>
            <a:srgbClr val="4E5761"/>
          </a:solidFill>
          <a:latin typeface="+mn-lt"/>
          <a:ea typeface="+mn-ea"/>
          <a:cs typeface="+mn-cs"/>
        </a:defRPr>
      </a:lvl1pPr>
      <a:lvl2pPr marL="355600" indent="-174625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4E5761"/>
          </a:solidFill>
          <a:latin typeface="+mn-lt"/>
          <a:ea typeface="+mn-ea"/>
          <a:cs typeface="+mn-cs"/>
        </a:defRPr>
      </a:lvl2pPr>
      <a:lvl3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›"/>
        <a:defRPr sz="1200" kern="1200">
          <a:solidFill>
            <a:srgbClr val="697078"/>
          </a:solidFill>
          <a:latin typeface="+mn-lt"/>
          <a:ea typeface="+mn-ea"/>
          <a:cs typeface="+mn-cs"/>
        </a:defRPr>
      </a:lvl3pPr>
      <a:lvl4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rgbClr val="697078"/>
          </a:solidFill>
          <a:latin typeface="+mn-lt"/>
          <a:ea typeface="+mn-ea"/>
          <a:cs typeface="+mn-cs"/>
        </a:defRPr>
      </a:lvl4pPr>
      <a:lvl5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›"/>
        <a:defRPr sz="800" kern="1200">
          <a:solidFill>
            <a:srgbClr val="69707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D1E57CA7-CDA8-4A83-914E-121DE395B2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0EBA448E-264B-454B-AA05-2B33162583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/>
              <a:t>ARRANGEMENT DATO STED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456062D-42C5-C5CB-974E-CC7BFD004DA7}"/>
              </a:ext>
            </a:extLst>
          </p:cNvPr>
          <p:cNvSpPr/>
          <p:nvPr/>
        </p:nvSpPr>
        <p:spPr>
          <a:xfrm>
            <a:off x="9696400" y="6445642"/>
            <a:ext cx="792088" cy="339025"/>
          </a:xfrm>
          <a:prstGeom prst="rect">
            <a:avLst/>
          </a:prstGeom>
          <a:solidFill>
            <a:srgbClr val="00A2A7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DA05797-4855-EC51-BE06-7C7B78D33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4432" y="6460277"/>
            <a:ext cx="235814" cy="2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324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4"/>
          </p:nvPr>
        </p:nvSpPr>
        <p:spPr>
          <a:xfrm>
            <a:off x="8664796" y="6359378"/>
            <a:ext cx="2807297" cy="123111"/>
          </a:xfrm>
        </p:spPr>
        <p:txBody>
          <a:bodyPr/>
          <a:lstStyle/>
          <a:p>
            <a:fld id="{0AE548F1-6D36-4902-B57A-69A845AA9B7E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740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ARRANGEMENT DATO STED</a:t>
            </a:r>
            <a:endParaRPr lang="nb-NO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456062D-42C5-C5CB-974E-CC7BFD004DA7}"/>
              </a:ext>
            </a:extLst>
          </p:cNvPr>
          <p:cNvSpPr/>
          <p:nvPr/>
        </p:nvSpPr>
        <p:spPr>
          <a:xfrm>
            <a:off x="9624392" y="6445642"/>
            <a:ext cx="792088" cy="339025"/>
          </a:xfrm>
          <a:prstGeom prst="rect">
            <a:avLst/>
          </a:prstGeom>
          <a:solidFill>
            <a:srgbClr val="00A2A7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DA05797-4855-EC51-BE06-7C7B78D33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4432" y="6460277"/>
            <a:ext cx="235814" cy="2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559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17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378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18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95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924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1684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Bjerknes Centre">
      <a:dk1>
        <a:sysClr val="windowText" lastClr="000000"/>
      </a:dk1>
      <a:lt1>
        <a:sysClr val="window" lastClr="FFFFFF"/>
      </a:lt1>
      <a:dk2>
        <a:srgbClr val="007194"/>
      </a:dk2>
      <a:lt2>
        <a:srgbClr val="8FC8FC"/>
      </a:lt2>
      <a:accent1>
        <a:srgbClr val="007194"/>
      </a:accent1>
      <a:accent2>
        <a:srgbClr val="8FC8FC"/>
      </a:accent2>
      <a:accent3>
        <a:srgbClr val="30A1A5"/>
      </a:accent3>
      <a:accent4>
        <a:srgbClr val="30302F"/>
      </a:accent4>
      <a:accent5>
        <a:srgbClr val="810048"/>
      </a:accent5>
      <a:accent6>
        <a:srgbClr val="CA0045"/>
      </a:accent6>
      <a:hlink>
        <a:srgbClr val="CA0045"/>
      </a:hlink>
      <a:folHlink>
        <a:srgbClr val="810048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erknes_PPT_16_9_v2.potx" id="{F5C35AE3-2B2E-4A4D-BD76-002FFE0A1658}" vid="{7E695B57-A21E-4A97-96BC-296B8590F30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</TotalTime>
  <Words>16</Words>
  <Application>Microsoft Macintosh PowerPoint</Application>
  <PresentationFormat>Widescreen</PresentationFormat>
  <Paragraphs>12</Paragraphs>
  <Slides>10</Slides>
  <Notes>2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blank</vt:lpstr>
      <vt:lpstr>think-cell Slide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Ellen Viste</dc:creator>
  <cp:lastModifiedBy>Ellen Viste</cp:lastModifiedBy>
  <cp:revision>2</cp:revision>
  <dcterms:created xsi:type="dcterms:W3CDTF">2019-06-05T13:39:33Z</dcterms:created>
  <dcterms:modified xsi:type="dcterms:W3CDTF">2023-09-21T11:31:09Z</dcterms:modified>
</cp:coreProperties>
</file>