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nb-NO"/>
    </a:defPPr>
    <a:lvl1pPr marL="0" algn="l" defTabSz="417639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97" algn="l" defTabSz="417639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94" algn="l" defTabSz="417639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91" algn="l" defTabSz="417639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788" algn="l" defTabSz="417639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985" algn="l" defTabSz="417639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182" algn="l" defTabSz="417639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379" algn="l" defTabSz="417639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576" algn="l" defTabSz="4176394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F7B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6"/>
  </p:normalViewPr>
  <p:slideViewPr>
    <p:cSldViewPr>
      <p:cViewPr>
        <p:scale>
          <a:sx n="100" d="100"/>
          <a:sy n="100" d="100"/>
        </p:scale>
        <p:origin x="-8448" y="-21232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C61B4-4901-BA44-8732-1566E781104B}" type="datetimeFigureOut">
              <a:rPr lang="nb-NO" smtClean="0"/>
              <a:t>21.09.2023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9B2C4-CF20-5240-8B7E-2265020E53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1963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49263" indent="-449263">
              <a:defRPr/>
            </a:lvl1pPr>
            <a:lvl2pPr marL="1160463" indent="-623888">
              <a:defRPr/>
            </a:lvl2pPr>
            <a:lvl3pPr marL="1698625" indent="-436563">
              <a:defRPr/>
            </a:lvl3pPr>
            <a:lvl4pPr marL="2336800" indent="-638175">
              <a:defRPr/>
            </a:lvl4pPr>
            <a:lvl5pPr marL="3135313" indent="-711200">
              <a:defRPr/>
            </a:lvl5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256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9F6D22F5-6683-EA40-95F5-C678D85752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23" y="-19943"/>
            <a:ext cx="30270252" cy="42781279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176440" y="3282744"/>
            <a:ext cx="19098596" cy="155045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76440" y="9288383"/>
            <a:ext cx="27514662" cy="289186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15786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4176394" rtl="0" eaLnBrk="1" latinLnBrk="0" hangingPunct="1">
        <a:spcBef>
          <a:spcPct val="0"/>
        </a:spcBef>
        <a:buNone/>
        <a:defRPr sz="6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566148" indent="-1566148" algn="l" defTabSz="4176394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20" indent="-1305123" algn="l" defTabSz="4176394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92" indent="-1044098" algn="l" defTabSz="4176394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689" indent="-1044098" algn="l" defTabSz="4176394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886" indent="-1044098" algn="l" defTabSz="4176394" rtl="0" eaLnBrk="1" latinLnBrk="0" hangingPunct="1">
        <a:spcBef>
          <a:spcPct val="20000"/>
        </a:spcBef>
        <a:buFont typeface="Arial" pitchFamily="34" charset="0"/>
        <a:buChar char="»"/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083" indent="-1044098" algn="l" defTabSz="417639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280" indent="-1044098" algn="l" defTabSz="417639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477" indent="-1044098" algn="l" defTabSz="417639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674" indent="-1044098" algn="l" defTabSz="417639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97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94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91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88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985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182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379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576" algn="l" defTabSz="417639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76440" y="9288383"/>
            <a:ext cx="27970340" cy="28918681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5" name="Avrundet rektangel 4">
            <a:extLst>
              <a:ext uri="{FF2B5EF4-FFF2-40B4-BE49-F238E27FC236}">
                <a16:creationId xmlns:a16="http://schemas.microsoft.com/office/drawing/2014/main" id="{4C66259F-3DD0-2BD8-6F4A-6E8F466ABE15}"/>
              </a:ext>
            </a:extLst>
          </p:cNvPr>
          <p:cNvSpPr/>
          <p:nvPr/>
        </p:nvSpPr>
        <p:spPr>
          <a:xfrm>
            <a:off x="25653155" y="41278470"/>
            <a:ext cx="1152128" cy="615773"/>
          </a:xfrm>
          <a:prstGeom prst="roundRect">
            <a:avLst/>
          </a:prstGeom>
          <a:solidFill>
            <a:srgbClr val="0F7B9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4" name="Plassholder for innhold 5">
            <a:extLst>
              <a:ext uri="{FF2B5EF4-FFF2-40B4-BE49-F238E27FC236}">
                <a16:creationId xmlns:a16="http://schemas.microsoft.com/office/drawing/2014/main" id="{8C02B655-5154-8044-09C0-513C096312EB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872392" y="41134454"/>
            <a:ext cx="713654" cy="759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779171"/>
      </p:ext>
    </p:extLst>
  </p:cSld>
  <p:clrMapOvr>
    <a:masterClrMapping/>
  </p:clrMapOvr>
</p:sld>
</file>

<file path=ppt/theme/theme1.xml><?xml version="1.0" encoding="utf-8"?>
<a:theme xmlns:a="http://schemas.openxmlformats.org/drawingml/2006/main" name="Bjerknessenteret2016_StåendePlakat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erknessenteret2016_StåendePlakatmal" id="{B8CCF601-3D3C-9E43-849A-D8465E3ACD17}" vid="{3968F1B8-C8B5-8E4C-8BAF-C4958752889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Bjerknessenteret2016_StåendePlakatmal</Template>
  <TotalTime>2</TotalTime>
  <Words>0</Words>
  <Application>Microsoft Macintosh PowerPoint</Application>
  <PresentationFormat>Egendefinert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Bjerknessenteret2016_StåendePlakatmal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Ellen Viste</dc:creator>
  <dc:description>Template by addpoint.no</dc:description>
  <cp:lastModifiedBy>Ellen Viste</cp:lastModifiedBy>
  <cp:revision>2</cp:revision>
  <dcterms:created xsi:type="dcterms:W3CDTF">2019-12-09T15:31:43Z</dcterms:created>
  <dcterms:modified xsi:type="dcterms:W3CDTF">2023-09-21T11:41:35Z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</Properties>
</file>