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2808525" cy="30279975"/>
  <p:notesSz cx="6858000" cy="9144000"/>
  <p:defaultTextStyle>
    <a:defPPr>
      <a:defRPr lang="nb-NO"/>
    </a:defPPr>
    <a:lvl1pPr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2087563" indent="-1630363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4175125" indent="-3260725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6264275" indent="-4892675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8351838" indent="-6523038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7C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76"/>
  </p:normalViewPr>
  <p:slideViewPr>
    <p:cSldViewPr>
      <p:cViewPr>
        <p:scale>
          <a:sx n="120" d="100"/>
          <a:sy n="120" d="100"/>
        </p:scale>
        <p:origin x="-21584" y="-16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C3561-4BB2-B94D-BB7A-E3F24CC3AD37}" type="datetimeFigureOut">
              <a:rPr lang="nb-NO" smtClean="0"/>
              <a:t>21.09.2023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143000"/>
            <a:ext cx="4362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7061A-CCCE-D645-B58C-34C475194A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1981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37061A-CCCE-D645-B58C-34C475194A49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1326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legge til en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49263" indent="-449263">
              <a:defRPr/>
            </a:lvl1pPr>
            <a:lvl2pPr marL="1160463" indent="-623888">
              <a:defRPr/>
            </a:lvl2pPr>
            <a:lvl3pPr marL="1698625" indent="-436563">
              <a:defRPr/>
            </a:lvl3pPr>
            <a:lvl4pPr marL="2336800" indent="-638175">
              <a:defRPr/>
            </a:lvl4pPr>
            <a:lvl5pPr marL="3135313" indent="-711200">
              <a:defRPr/>
            </a:lvl5pPr>
          </a:lstStyle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97018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Plassholder for tittel 1">
            <a:extLst>
              <a:ext uri="{FF2B5EF4-FFF2-40B4-BE49-F238E27FC236}">
                <a16:creationId xmlns:a16="http://schemas.microsoft.com/office/drawing/2014/main" id="{4E49A386-CDFF-B746-9A14-EAA8452E9D2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63700" y="2322513"/>
            <a:ext cx="27000200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tittelstil</a:t>
            </a:r>
          </a:p>
        </p:txBody>
      </p:sp>
      <p:pic>
        <p:nvPicPr>
          <p:cNvPr id="3" name="Grafikk 2">
            <a:extLst>
              <a:ext uri="{FF2B5EF4-FFF2-40B4-BE49-F238E27FC236}">
                <a16:creationId xmlns:a16="http://schemas.microsoft.com/office/drawing/2014/main" id="{E027D249-F775-6546-B940-6C37544A60C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48" y="10649"/>
            <a:ext cx="42804177" cy="30286454"/>
          </a:xfrm>
          <a:prstGeom prst="rect">
            <a:avLst/>
          </a:prstGeom>
        </p:spPr>
      </p:pic>
      <p:sp>
        <p:nvSpPr>
          <p:cNvPr id="1028" name="Plassholder for tekst 2">
            <a:extLst>
              <a:ext uri="{FF2B5EF4-FFF2-40B4-BE49-F238E27FC236}">
                <a16:creationId xmlns:a16="http://schemas.microsoft.com/office/drawing/2014/main" id="{7C3785EB-9429-114D-AF2E-F5385B078B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663700" y="6570663"/>
            <a:ext cx="38898513" cy="2045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tekststiler i malen</a:t>
            </a:r>
          </a:p>
          <a:p>
            <a:pPr lvl="1"/>
            <a:r>
              <a:rPr lang="nb-NO" altLang="nb-NO"/>
              <a:t>Andre nivå</a:t>
            </a:r>
          </a:p>
          <a:p>
            <a:pPr lvl="2"/>
            <a:r>
              <a:rPr lang="nb-NO" altLang="nb-NO"/>
              <a:t>Tredje nivå</a:t>
            </a:r>
          </a:p>
          <a:p>
            <a:pPr lvl="3"/>
            <a:r>
              <a:rPr lang="nb-NO" altLang="nb-NO"/>
              <a:t>Fjerde nivå</a:t>
            </a:r>
          </a:p>
          <a:p>
            <a:pPr lvl="4"/>
            <a:r>
              <a:rPr lang="nb-NO" altLang="nb-NO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4175125" rtl="0" eaLnBrk="1" fontAlgn="base" hangingPunct="1">
        <a:spcBef>
          <a:spcPct val="0"/>
        </a:spcBef>
        <a:spcAft>
          <a:spcPct val="0"/>
        </a:spcAft>
        <a:defRPr sz="7500" kern="1200">
          <a:solidFill>
            <a:schemeClr val="bg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l" defTabSz="4175125" rtl="0" eaLnBrk="1" fontAlgn="base" hangingPunct="1">
        <a:spcBef>
          <a:spcPct val="0"/>
        </a:spcBef>
        <a:spcAft>
          <a:spcPct val="0"/>
        </a:spcAft>
        <a:defRPr sz="7500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l" defTabSz="4175125" rtl="0" eaLnBrk="1" fontAlgn="base" hangingPunct="1">
        <a:spcBef>
          <a:spcPct val="0"/>
        </a:spcBef>
        <a:spcAft>
          <a:spcPct val="0"/>
        </a:spcAft>
        <a:defRPr sz="7500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l" defTabSz="4175125" rtl="0" eaLnBrk="1" fontAlgn="base" hangingPunct="1">
        <a:spcBef>
          <a:spcPct val="0"/>
        </a:spcBef>
        <a:spcAft>
          <a:spcPct val="0"/>
        </a:spcAft>
        <a:defRPr sz="7500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l" defTabSz="4175125" rtl="0" eaLnBrk="1" fontAlgn="base" hangingPunct="1">
        <a:spcBef>
          <a:spcPct val="0"/>
        </a:spcBef>
        <a:spcAft>
          <a:spcPct val="0"/>
        </a:spcAft>
        <a:defRPr sz="7500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l" defTabSz="4175125" rtl="0" eaLnBrk="1" fontAlgn="base" hangingPunct="1">
        <a:spcBef>
          <a:spcPct val="0"/>
        </a:spcBef>
        <a:spcAft>
          <a:spcPct val="0"/>
        </a:spcAft>
        <a:defRPr sz="7500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l" defTabSz="4175125" rtl="0" eaLnBrk="1" fontAlgn="base" hangingPunct="1">
        <a:spcBef>
          <a:spcPct val="0"/>
        </a:spcBef>
        <a:spcAft>
          <a:spcPct val="0"/>
        </a:spcAft>
        <a:defRPr sz="7500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l" defTabSz="4175125" rtl="0" eaLnBrk="1" fontAlgn="base" hangingPunct="1">
        <a:spcBef>
          <a:spcPct val="0"/>
        </a:spcBef>
        <a:spcAft>
          <a:spcPct val="0"/>
        </a:spcAft>
        <a:defRPr sz="7500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l" defTabSz="4175125" rtl="0" eaLnBrk="1" fontAlgn="base" hangingPunct="1">
        <a:spcBef>
          <a:spcPct val="0"/>
        </a:spcBef>
        <a:spcAft>
          <a:spcPct val="0"/>
        </a:spcAft>
        <a:defRPr sz="7500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1565275" indent="-1565275" algn="l" defTabSz="417512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3392488" indent="-1304925" algn="l" defTabSz="417512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5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5219700" indent="-1042988" algn="l" defTabSz="417512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7307263" indent="-1042988" algn="l" defTabSz="417512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5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9396413" indent="-1042988" algn="l" defTabSz="417512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5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11485083" indent="-1044098" algn="l" defTabSz="417639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280" indent="-1044098" algn="l" defTabSz="417639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477" indent="-1044098" algn="l" defTabSz="417639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674" indent="-1044098" algn="l" defTabSz="417639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17639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97" algn="l" defTabSz="417639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94" algn="l" defTabSz="417639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591" algn="l" defTabSz="417639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788" algn="l" defTabSz="417639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985" algn="l" defTabSz="417639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182" algn="l" defTabSz="417639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379" algn="l" defTabSz="417639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576" algn="l" defTabSz="417639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3487069-78AA-C145-B835-146030BF4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defTabSz="4176394" fontAlgn="auto">
              <a:spcAft>
                <a:spcPts val="0"/>
              </a:spcAft>
              <a:defRPr/>
            </a:pPr>
            <a:endParaRPr lang="nb-NO" dirty="0">
              <a:ea typeface="+mj-ea"/>
            </a:endParaRP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7FFDFE7-4C37-2149-9D47-F40E56DAA294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538413" y="8299450"/>
            <a:ext cx="27000200" cy="390525"/>
          </a:xfrm>
        </p:spPr>
        <p:txBody>
          <a:bodyPr rtlCol="0">
            <a:normAutofit fontScale="62500" lnSpcReduction="20000"/>
          </a:bodyPr>
          <a:lstStyle/>
          <a:p>
            <a:pPr marL="1566148" indent="-1566148" defTabSz="4176394" fontAlgn="auto">
              <a:spcAft>
                <a:spcPts val="0"/>
              </a:spcAft>
              <a:defRPr/>
            </a:pPr>
            <a:endParaRPr lang="nb-NO" dirty="0">
              <a:ea typeface="+mn-ea"/>
            </a:endParaRPr>
          </a:p>
        </p:txBody>
      </p:sp>
      <p:sp>
        <p:nvSpPr>
          <p:cNvPr id="7" name="Avrundet rektangel 6">
            <a:extLst>
              <a:ext uri="{FF2B5EF4-FFF2-40B4-BE49-F238E27FC236}">
                <a16:creationId xmlns:a16="http://schemas.microsoft.com/office/drawing/2014/main" id="{7686E103-619E-DE17-337F-111F21CE3834}"/>
              </a:ext>
            </a:extLst>
          </p:cNvPr>
          <p:cNvSpPr/>
          <p:nvPr/>
        </p:nvSpPr>
        <p:spPr>
          <a:xfrm>
            <a:off x="37894094" y="28821507"/>
            <a:ext cx="1152128" cy="615773"/>
          </a:xfrm>
          <a:prstGeom prst="roundRect">
            <a:avLst/>
          </a:prstGeom>
          <a:solidFill>
            <a:srgbClr val="0A7C8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6" name="Plassholder for innhold 5">
            <a:extLst>
              <a:ext uri="{FF2B5EF4-FFF2-40B4-BE49-F238E27FC236}">
                <a16:creationId xmlns:a16="http://schemas.microsoft.com/office/drawing/2014/main" id="{8C02B655-5154-8044-09C0-513C096312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038110" y="28677491"/>
            <a:ext cx="713654" cy="759789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jerknessenteret_Poster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jerknessenteret_LiggendePlakatmal" id="{494EBE4B-CB75-5D45-9A9E-5F8737B3288E}" vid="{3FAF0726-5641-5F4A-B248-71A2D502CB7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1</Words>
  <Application>Microsoft Macintosh PowerPoint</Application>
  <PresentationFormat>Egendefinert</PresentationFormat>
  <Paragraphs>1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Bjerknessenteret_Postermal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Ellen Viste</dc:creator>
  <dc:description>Template by addpoint.no</dc:description>
  <cp:lastModifiedBy>Ellen Viste</cp:lastModifiedBy>
  <cp:revision>2</cp:revision>
  <dcterms:created xsi:type="dcterms:W3CDTF">2019-12-09T15:34:46Z</dcterms:created>
  <dcterms:modified xsi:type="dcterms:W3CDTF">2023-09-21T11:38:28Z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 by">
    <vt:lpwstr>addpoint.no</vt:lpwstr>
  </property>
</Properties>
</file>