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D0D3"/>
    <a:srgbClr val="697078"/>
    <a:srgbClr val="4E57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/>
    <p:restoredTop sz="94707"/>
  </p:normalViewPr>
  <p:slideViewPr>
    <p:cSldViewPr snapToObjects="1">
      <p:cViewPr varScale="1">
        <p:scale>
          <a:sx n="90" d="100"/>
          <a:sy n="90" d="100"/>
        </p:scale>
        <p:origin x="7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A3372-C556-4678-ADCC-3266A1490628}" type="datetimeFigureOut">
              <a:rPr lang="nb-NO" smtClean="0"/>
              <a:t>26.01.2018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E8C22-00AC-4214-B956-F6F3EF5B7F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081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g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705054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think-cell Slide" r:id="rId4" imgW="352" imgH="357" progId="TCLayout.ActiveDocument.1">
                  <p:embed/>
                </p:oleObj>
              </mc:Choice>
              <mc:Fallback>
                <p:oleObj name="think-cell Slide" r:id="rId4" imgW="352" imgH="35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ktangel 8"/>
          <p:cNvSpPr/>
          <p:nvPr userDrawn="1"/>
        </p:nvSpPr>
        <p:spPr>
          <a:xfrm>
            <a:off x="377" y="3607651"/>
            <a:ext cx="9142868" cy="26352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40068" y="4293096"/>
            <a:ext cx="7772400" cy="692497"/>
          </a:xfrm>
        </p:spPr>
        <p:txBody>
          <a:bodyPr anchor="t" anchorCtr="0"/>
          <a:lstStyle>
            <a:lvl1pPr algn="l">
              <a:defRPr sz="4500">
                <a:solidFill>
                  <a:schemeClr val="tx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40068" y="4100735"/>
            <a:ext cx="7772400" cy="192360"/>
          </a:xfrm>
        </p:spPr>
        <p:txBody>
          <a:bodyPr wrap="square" anchor="b" anchorCtr="0">
            <a:spAutoFit/>
          </a:bodyPr>
          <a:lstStyle>
            <a:lvl1pPr marL="0" indent="0" algn="l">
              <a:buNone/>
              <a:defRPr sz="125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150922"/>
            <a:ext cx="9143245" cy="707078"/>
          </a:xfrm>
          <a:prstGeom prst="rect">
            <a:avLst/>
          </a:prstGeom>
        </p:spPr>
      </p:pic>
      <p:sp>
        <p:nvSpPr>
          <p:cNvPr id="17" name="Plassholder for bunntekst 16"/>
          <p:cNvSpPr>
            <a:spLocks noGrp="1"/>
          </p:cNvSpPr>
          <p:nvPr>
            <p:ph type="ftr" sz="quarter" idx="12"/>
          </p:nvPr>
        </p:nvSpPr>
        <p:spPr>
          <a:xfrm>
            <a:off x="540068" y="6518975"/>
            <a:ext cx="7920364" cy="192360"/>
          </a:xfrm>
        </p:spPr>
        <p:txBody>
          <a:bodyPr wrap="square" lIns="0" tIns="0" rIns="0" bIns="0">
            <a:spAutoFit/>
          </a:bodyPr>
          <a:lstStyle>
            <a:lvl1pPr algn="l">
              <a:defRPr sz="1250" cap="all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ARRANGEMENT DATO STED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9144000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72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/>
          <p:cNvCxnSpPr/>
          <p:nvPr userDrawn="1"/>
        </p:nvCxnSpPr>
        <p:spPr>
          <a:xfrm>
            <a:off x="540000" y="6307200"/>
            <a:ext cx="8064000" cy="0"/>
          </a:xfrm>
          <a:prstGeom prst="line">
            <a:avLst/>
          </a:prstGeom>
          <a:ln w="10800">
            <a:solidFill>
              <a:srgbClr val="CED0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27647"/>
            <a:ext cx="2057404" cy="530353"/>
          </a:xfrm>
          <a:prstGeom prst="rect">
            <a:avLst/>
          </a:prstGeom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28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468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#2">
    <p:bg>
      <p:bgPr>
        <a:solidFill>
          <a:srgbClr val="CED0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kt 9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308851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think-cell Slide" r:id="rId4" imgW="352" imgH="357" progId="TCLayout.ActiveDocument.1">
                  <p:embed/>
                </p:oleObj>
              </mc:Choice>
              <mc:Fallback>
                <p:oleObj name="think-cell Slide" r:id="rId4" imgW="352" imgH="35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Bild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5162"/>
            <a:ext cx="9144000" cy="6016752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40068" y="2720980"/>
            <a:ext cx="7772400" cy="692497"/>
          </a:xfrm>
        </p:spPr>
        <p:txBody>
          <a:bodyPr anchor="t" anchorCtr="0"/>
          <a:lstStyle>
            <a:lvl1pPr algn="l">
              <a:defRPr sz="45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540068" y="2528619"/>
            <a:ext cx="7772400" cy="192360"/>
          </a:xfrm>
        </p:spPr>
        <p:txBody>
          <a:bodyPr wrap="square" anchor="b" anchorCtr="0">
            <a:spAutoFit/>
          </a:bodyPr>
          <a:lstStyle>
            <a:lvl1pPr marL="0" indent="0" algn="l">
              <a:buNone/>
              <a:defRPr sz="1250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150922"/>
            <a:ext cx="9143245" cy="707078"/>
          </a:xfrm>
          <a:prstGeom prst="rect">
            <a:avLst/>
          </a:prstGeom>
        </p:spPr>
      </p:pic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>
          <a:xfrm>
            <a:off x="540068" y="6518975"/>
            <a:ext cx="7920364" cy="192360"/>
          </a:xfrm>
        </p:spPr>
        <p:txBody>
          <a:bodyPr wrap="square" lIns="0" tIns="0" rIns="0" bIns="0">
            <a:spAutoFit/>
          </a:bodyPr>
          <a:lstStyle>
            <a:lvl1pPr algn="l">
              <a:defRPr sz="1250" cap="all" baseline="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ARRANGEMENT DATO STED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9144000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227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40068" y="1912859"/>
            <a:ext cx="3960000" cy="4279915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644068" y="1912859"/>
            <a:ext cx="3960000" cy="4279915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2453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1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540068" y="1912859"/>
            <a:ext cx="3960000" cy="4279915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644068" y="1912859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4644068" y="4122774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4582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2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44068" y="1912859"/>
            <a:ext cx="3960000" cy="4279915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40068" y="1912859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540068" y="4122774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5330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3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44068" y="1912860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40068" y="1912859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540068" y="4122774"/>
            <a:ext cx="8064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2509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3 innholdsdeler [#4]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644068" y="1912860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540068" y="1912859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1" name="Plassholder for innhold 2"/>
          <p:cNvSpPr>
            <a:spLocks noGrp="1"/>
          </p:cNvSpPr>
          <p:nvPr>
            <p:ph idx="14"/>
          </p:nvPr>
        </p:nvSpPr>
        <p:spPr>
          <a:xfrm>
            <a:off x="540068" y="4122774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0" name="Plassholder for innhold 2"/>
          <p:cNvSpPr>
            <a:spLocks noGrp="1"/>
          </p:cNvSpPr>
          <p:nvPr>
            <p:ph idx="15"/>
          </p:nvPr>
        </p:nvSpPr>
        <p:spPr>
          <a:xfrm>
            <a:off x="4645211" y="4122774"/>
            <a:ext cx="3960000" cy="207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127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620287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think-cell Slide" r:id="rId4" imgW="352" imgH="357" progId="TCLayout.ActiveDocument.1">
                  <p:embed/>
                </p:oleObj>
              </mc:Choice>
              <mc:Fallback>
                <p:oleObj name="think-cell Slide" r:id="rId4" imgW="352" imgH="357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3516" y="1935882"/>
            <a:ext cx="3956476" cy="521568"/>
          </a:xfrm>
        </p:spPr>
        <p:txBody>
          <a:bodyPr anchor="t" anchorCtr="0">
            <a:normAutofit/>
          </a:bodyPr>
          <a:lstStyle>
            <a:lvl1pPr marL="0" indent="0">
              <a:lnSpc>
                <a:spcPts val="1800"/>
              </a:lnSpc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lassholder for innhold 2"/>
          <p:cNvSpPr>
            <a:spLocks noGrp="1"/>
          </p:cNvSpPr>
          <p:nvPr>
            <p:ph idx="13"/>
          </p:nvPr>
        </p:nvSpPr>
        <p:spPr>
          <a:xfrm>
            <a:off x="540068" y="2590800"/>
            <a:ext cx="3960000" cy="3601974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tekst 2"/>
          <p:cNvSpPr>
            <a:spLocks noGrp="1"/>
          </p:cNvSpPr>
          <p:nvPr>
            <p:ph type="body" idx="14"/>
          </p:nvPr>
        </p:nvSpPr>
        <p:spPr>
          <a:xfrm>
            <a:off x="4647516" y="1935882"/>
            <a:ext cx="3956476" cy="521568"/>
          </a:xfrm>
        </p:spPr>
        <p:txBody>
          <a:bodyPr anchor="t" anchorCtr="0">
            <a:normAutofit/>
          </a:bodyPr>
          <a:lstStyle>
            <a:lvl1pPr marL="0" indent="0">
              <a:lnSpc>
                <a:spcPts val="1800"/>
              </a:lnSpc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5" name="Plassholder for innhold 2"/>
          <p:cNvSpPr>
            <a:spLocks noGrp="1"/>
          </p:cNvSpPr>
          <p:nvPr>
            <p:ph idx="15"/>
          </p:nvPr>
        </p:nvSpPr>
        <p:spPr>
          <a:xfrm>
            <a:off x="4644068" y="2590800"/>
            <a:ext cx="3960000" cy="3601974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29427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327647"/>
            <a:ext cx="2057404" cy="530353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40068" y="1429020"/>
            <a:ext cx="8064000" cy="246221"/>
          </a:xfrm>
          <a:prstGeom prst="rect">
            <a:avLst/>
          </a:prstGeom>
        </p:spPr>
        <p:txBody>
          <a:bodyPr vert="horz" lIns="0" tIns="0" rIns="0" bIns="0" rtlCol="0" anchor="b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0068" y="1912859"/>
            <a:ext cx="8064000" cy="427991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98595" y="6359375"/>
            <a:ext cx="2105473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800">
                <a:solidFill>
                  <a:srgbClr val="697078"/>
                </a:solidFill>
              </a:defRPr>
            </a:lvl1pPr>
          </a:lstStyle>
          <a:p>
            <a:fld id="{0AE548F1-6D36-4902-B57A-69A845AA9B7E}" type="slidenum">
              <a:rPr lang="nb-NO" smtClean="0"/>
              <a:pPr/>
              <a:t>‹#›</a:t>
            </a:fld>
            <a:endParaRPr lang="nb-NO"/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540000" y="1800000"/>
            <a:ext cx="8064000" cy="0"/>
          </a:xfrm>
          <a:prstGeom prst="line">
            <a:avLst/>
          </a:prstGeom>
          <a:ln w="10800">
            <a:solidFill>
              <a:srgbClr val="CED0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 userDrawn="1"/>
        </p:nvCxnSpPr>
        <p:spPr>
          <a:xfrm>
            <a:off x="540000" y="6307200"/>
            <a:ext cx="8064000" cy="0"/>
          </a:xfrm>
          <a:prstGeom prst="line">
            <a:avLst/>
          </a:prstGeom>
          <a:ln w="10800">
            <a:solidFill>
              <a:srgbClr val="CED0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lassholder for bunntekst 18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ARRANGEMENT DATO STED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28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239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2" r:id="rId4"/>
    <p:sldLayoutId id="2147483658" r:id="rId5"/>
    <p:sldLayoutId id="2147483659" r:id="rId6"/>
    <p:sldLayoutId id="2147483660" r:id="rId7"/>
    <p:sldLayoutId id="2147483661" r:id="rId8"/>
    <p:sldLayoutId id="2147483653" r:id="rId9"/>
    <p:sldLayoutId id="2147483655" r:id="rId10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spcBef>
          <a:spcPct val="20000"/>
        </a:spcBef>
        <a:buClr>
          <a:srgbClr val="828990"/>
        </a:buClr>
        <a:buFont typeface="Arial" pitchFamily="34" charset="0"/>
        <a:buChar char="›"/>
        <a:defRPr sz="1600" kern="1200">
          <a:solidFill>
            <a:srgbClr val="4E5761"/>
          </a:solidFill>
          <a:latin typeface="+mn-lt"/>
          <a:ea typeface="+mn-ea"/>
          <a:cs typeface="+mn-cs"/>
        </a:defRPr>
      </a:lvl1pPr>
      <a:lvl2pPr marL="355600" indent="-174625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4E5761"/>
          </a:solidFill>
          <a:latin typeface="+mn-lt"/>
          <a:ea typeface="+mn-ea"/>
          <a:cs typeface="+mn-cs"/>
        </a:defRPr>
      </a:lvl2pPr>
      <a:lvl3pPr marL="356400" indent="-176400" algn="l" defTabSz="914400" rtl="0" eaLnBrk="1" latinLnBrk="0" hangingPunct="1">
        <a:spcBef>
          <a:spcPct val="20000"/>
        </a:spcBef>
        <a:buFont typeface="Arial" pitchFamily="34" charset="0"/>
        <a:buChar char="›"/>
        <a:defRPr sz="1200" kern="1200">
          <a:solidFill>
            <a:srgbClr val="697078"/>
          </a:solidFill>
          <a:latin typeface="+mn-lt"/>
          <a:ea typeface="+mn-ea"/>
          <a:cs typeface="+mn-cs"/>
        </a:defRPr>
      </a:lvl3pPr>
      <a:lvl4pPr marL="356400" indent="-176400" algn="l" defTabSz="9144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rgbClr val="697078"/>
          </a:solidFill>
          <a:latin typeface="+mn-lt"/>
          <a:ea typeface="+mn-ea"/>
          <a:cs typeface="+mn-cs"/>
        </a:defRPr>
      </a:lvl4pPr>
      <a:lvl5pPr marL="356400" indent="-176400" algn="l" defTabSz="914400" rtl="0" eaLnBrk="1" latinLnBrk="0" hangingPunct="1">
        <a:spcBef>
          <a:spcPct val="20000"/>
        </a:spcBef>
        <a:buFont typeface="Arial" pitchFamily="34" charset="0"/>
        <a:buChar char="›"/>
        <a:defRPr sz="800" kern="1200">
          <a:solidFill>
            <a:srgbClr val="69707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Undertit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b-NO"/>
              <a:t>ARRANGEMENT DATO STED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294967295"/>
          </p:nvPr>
        </p:nvSpPr>
        <p:spPr>
          <a:xfrm>
            <a:off x="7038975" y="6359525"/>
            <a:ext cx="2105025" cy="122238"/>
          </a:xfrm>
        </p:spPr>
        <p:txBody>
          <a:bodyPr/>
          <a:lstStyle/>
          <a:p>
            <a:fld id="{0AE548F1-6D36-4902-B57A-69A845AA9B7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72324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740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ARRANGEMENT DATO STED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406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559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17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378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718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954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innhold 4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9244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innhold 5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548F1-6D36-4902-B57A-69A845AA9B7E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1684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Bjerknes Centre">
      <a:dk1>
        <a:sysClr val="windowText" lastClr="000000"/>
      </a:dk1>
      <a:lt1>
        <a:sysClr val="window" lastClr="FFFFFF"/>
      </a:lt1>
      <a:dk2>
        <a:srgbClr val="007194"/>
      </a:dk2>
      <a:lt2>
        <a:srgbClr val="8FC8FC"/>
      </a:lt2>
      <a:accent1>
        <a:srgbClr val="007194"/>
      </a:accent1>
      <a:accent2>
        <a:srgbClr val="8FC8FC"/>
      </a:accent2>
      <a:accent3>
        <a:srgbClr val="30A1A5"/>
      </a:accent3>
      <a:accent4>
        <a:srgbClr val="30302F"/>
      </a:accent4>
      <a:accent5>
        <a:srgbClr val="810048"/>
      </a:accent5>
      <a:accent6>
        <a:srgbClr val="CA0045"/>
      </a:accent6>
      <a:hlink>
        <a:srgbClr val="CA0045"/>
      </a:hlink>
      <a:folHlink>
        <a:srgbClr val="810048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erknes_PPT_No_logo.potx" id="{008BA1B6-6421-4360-9471-6E9AAAF5A049}" vid="{7731B769-F577-431B-90C4-8FCDDE52CC3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15</Words>
  <Application>Microsoft Macintosh PowerPoint</Application>
  <PresentationFormat>Skjermfremvisning (4:3)</PresentationFormat>
  <Paragraphs>11</Paragraphs>
  <Slides>10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blank</vt:lpstr>
      <vt:lpstr>think-cell Slide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Gudrun Sylte</dc:creator>
  <cp:lastModifiedBy>Gudrun Sylte</cp:lastModifiedBy>
  <cp:revision>1</cp:revision>
  <dcterms:created xsi:type="dcterms:W3CDTF">2018-01-26T12:36:35Z</dcterms:created>
  <dcterms:modified xsi:type="dcterms:W3CDTF">2018-01-26T12:36:54Z</dcterms:modified>
</cp:coreProperties>
</file>